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3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5046"/>
  </p:normalViewPr>
  <p:slideViewPr>
    <p:cSldViewPr snapToGrid="0" snapToObjects="1">
      <p:cViewPr varScale="1">
        <p:scale>
          <a:sx n="94" d="100"/>
          <a:sy n="94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AB3A824-1A51-4B26-AD58-A6D8E14F6C04}" type="datetimeFigureOut">
              <a:rPr lang="en-US" smtClean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08763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45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97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32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5059C3-6A89-4494-99FF-5A4D6FFD50EB}" type="datetimeFigureOut">
              <a:rPr lang="en-US" smtClean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2867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4/6/20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169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4/6/20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29282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4/6/20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72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4/6/20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434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D525BB-DA17-4BA0-B3C8-3AC3ABC827E6}" type="datetimeFigureOut">
              <a:rPr lang="en-US" smtClean="0"/>
              <a:t>4/6/20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2394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4/6/20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257199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275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DBA02A-1BD9-1B45-A863-A00483FB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340" y="4639733"/>
            <a:ext cx="7956560" cy="495760"/>
          </a:xfrm>
        </p:spPr>
        <p:txBody>
          <a:bodyPr>
            <a:normAutofit/>
          </a:bodyPr>
          <a:lstStyle/>
          <a:p>
            <a:r>
              <a:rPr lang="en-US" sz="2400" dirty="0"/>
              <a:t>Amanda Ritchie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39AE0-C7CD-4E4D-81AF-0E7141463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5568" y="1450400"/>
            <a:ext cx="8940332" cy="2402187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Office of Community and Governmental Relations at the University of Pittsburgh </a:t>
            </a:r>
          </a:p>
        </p:txBody>
      </p:sp>
      <p:pic>
        <p:nvPicPr>
          <p:cNvPr id="2" name="Intro Slide" descr="Intro Slide">
            <a:hlinkClick r:id="" action="ppaction://media"/>
            <a:extLst>
              <a:ext uri="{FF2B5EF4-FFF2-40B4-BE49-F238E27FC236}">
                <a16:creationId xmlns:a16="http://schemas.microsoft.com/office/drawing/2014/main" id="{D7231610-7C70-ED46-B143-32426C78E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0075" y="51798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0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A5065E-4FAB-7B4F-B01E-92340B99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11728"/>
            <a:ext cx="9601200" cy="935182"/>
          </a:xfrm>
        </p:spPr>
        <p:txBody>
          <a:bodyPr>
            <a:normAutofit/>
          </a:bodyPr>
          <a:lstStyle/>
          <a:p>
            <a:pPr algn="ctr"/>
            <a:r>
              <a:rPr lang="en-US" sz="5800" dirty="0"/>
              <a:t>General Information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5DAFB4-82B2-EE49-8C3E-7544AD4F5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54727"/>
            <a:ext cx="9601200" cy="5306291"/>
          </a:xfrm>
        </p:spPr>
        <p:txBody>
          <a:bodyPr/>
          <a:lstStyle/>
          <a:p>
            <a:r>
              <a:rPr lang="en-US" sz="2800" dirty="0"/>
              <a:t>Supervisor for the placement: Jamie </a:t>
            </a:r>
            <a:r>
              <a:rPr lang="en-US" sz="2800" dirty="0" err="1"/>
              <a:t>Ducar</a:t>
            </a:r>
            <a:r>
              <a:rPr lang="en-US" sz="2800" dirty="0"/>
              <a:t>, Director of Community Engagement </a:t>
            </a:r>
          </a:p>
          <a:p>
            <a:r>
              <a:rPr lang="en-US" sz="2800" dirty="0"/>
              <a:t>Also often supervised by Alex Toner, Assistant Director of Community Engagement </a:t>
            </a:r>
          </a:p>
          <a:p>
            <a:r>
              <a:rPr lang="en-US" sz="2800" dirty="0"/>
              <a:t>Four Main Areas of Focus: Be A Good Neighbor (BAGN), Service, Oakland Engagement, and Pitt Engagement</a:t>
            </a:r>
          </a:p>
          <a:p>
            <a:r>
              <a:rPr lang="en-US" sz="2800" dirty="0"/>
              <a:t>How the University of Pittsburgh interacts, influences, learns from the neighborhood of Oakland </a:t>
            </a:r>
          </a:p>
          <a:p>
            <a:r>
              <a:rPr lang="en-US" sz="2800" dirty="0"/>
              <a:t>August to March </a:t>
            </a:r>
          </a:p>
          <a:p>
            <a:r>
              <a:rPr lang="en-US" sz="2800" dirty="0"/>
              <a:t>The Office of Community and Governmental Relations (CGR) and the Community Engagement Centers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Slide 1 " descr="Slide 1 ">
            <a:hlinkClick r:id="" action="ppaction://media"/>
            <a:extLst>
              <a:ext uri="{FF2B5EF4-FFF2-40B4-BE49-F238E27FC236}">
                <a16:creationId xmlns:a16="http://schemas.microsoft.com/office/drawing/2014/main" id="{E9BEBA32-1A41-FD4F-AECE-CA71E1AF4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2544" y="7144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9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2FD03-F1F4-C94E-A569-BCAFE457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7650"/>
            <a:ext cx="9601200" cy="1234786"/>
          </a:xfrm>
        </p:spPr>
        <p:txBody>
          <a:bodyPr>
            <a:normAutofit/>
          </a:bodyPr>
          <a:lstStyle/>
          <a:p>
            <a:pPr algn="ctr"/>
            <a:r>
              <a:rPr lang="en-US" sz="5800" dirty="0"/>
              <a:t>Projects and Activities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11EA1-A718-5C43-9A78-5462AB0B1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854" y="1939636"/>
            <a:ext cx="9601200" cy="4670714"/>
          </a:xfrm>
        </p:spPr>
        <p:txBody>
          <a:bodyPr/>
          <a:lstStyle/>
          <a:p>
            <a:r>
              <a:rPr lang="en-US" sz="2800" dirty="0"/>
              <a:t>Passing out Flyers for Be A Good Neighbor Block Parties </a:t>
            </a:r>
          </a:p>
          <a:p>
            <a:r>
              <a:rPr lang="en-US" sz="2800" dirty="0"/>
              <a:t>Attending Be A Good Neighbor Block Parties </a:t>
            </a:r>
          </a:p>
          <a:p>
            <a:r>
              <a:rPr lang="en-US" sz="2800" dirty="0"/>
              <a:t>Organizing for Day of Caring and Christmas Day at Pitt </a:t>
            </a:r>
          </a:p>
          <a:p>
            <a:r>
              <a:rPr lang="en-US" sz="2800" dirty="0"/>
              <a:t>Collaboration with the Tenant Workshops planning process</a:t>
            </a:r>
          </a:p>
          <a:p>
            <a:r>
              <a:rPr lang="en-US" sz="2800" dirty="0"/>
              <a:t>Attending and Collaborating on Community Conversations </a:t>
            </a:r>
          </a:p>
          <a:p>
            <a:r>
              <a:rPr lang="en-US" sz="2800" dirty="0"/>
              <a:t>Attending Community and Local Government meetings </a:t>
            </a:r>
          </a:p>
          <a:p>
            <a:r>
              <a:rPr lang="en-US" sz="2800" dirty="0"/>
              <a:t>Engaged Community of Practice </a:t>
            </a:r>
          </a:p>
          <a:p>
            <a:r>
              <a:rPr lang="en-US" sz="2800" dirty="0"/>
              <a:t>Community Engaged Scholarship Forum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6D5EDD-2F39-6241-B66D-5D29EAD48BEB}"/>
              </a:ext>
            </a:extLst>
          </p:cNvPr>
          <p:cNvSpPr txBox="1"/>
          <p:nvPr/>
        </p:nvSpPr>
        <p:spPr>
          <a:xfrm>
            <a:off x="8146473" y="2576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Slide 2 " descr="Slide 2 ">
            <a:hlinkClick r:id="" action="ppaction://media"/>
            <a:extLst>
              <a:ext uri="{FF2B5EF4-FFF2-40B4-BE49-F238E27FC236}">
                <a16:creationId xmlns:a16="http://schemas.microsoft.com/office/drawing/2014/main" id="{D48280C6-8AE4-F441-B3CD-9544B8F11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3636" y="10760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7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353F6-E180-9F4C-80CC-A7CD1650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7650"/>
            <a:ext cx="9601200" cy="985405"/>
          </a:xfrm>
        </p:spPr>
        <p:txBody>
          <a:bodyPr>
            <a:noAutofit/>
          </a:bodyPr>
          <a:lstStyle/>
          <a:p>
            <a:r>
              <a:rPr lang="en-US" dirty="0"/>
              <a:t>Community Engaged Scholarship Forum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E947D-E7BB-7D42-ACE8-6B419E7FC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233055"/>
            <a:ext cx="9601200" cy="537729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Preparation with Jamie and the CGR team </a:t>
            </a:r>
          </a:p>
          <a:p>
            <a:r>
              <a:rPr lang="en-US" sz="2800" dirty="0"/>
              <a:t>Assisted in Organizing Poster Presentations and Workshops </a:t>
            </a:r>
          </a:p>
          <a:p>
            <a:r>
              <a:rPr lang="en-US" sz="2800" dirty="0"/>
              <a:t>Email Communication! </a:t>
            </a:r>
          </a:p>
          <a:p>
            <a:r>
              <a:rPr lang="en-US" sz="2800" dirty="0"/>
              <a:t>Subcommittee Participation and Full Planning Committee Participation </a:t>
            </a:r>
          </a:p>
          <a:p>
            <a:r>
              <a:rPr lang="en-US" sz="2800" dirty="0"/>
              <a:t>Creation of Qualtrics Surveys for Posters, Workshops, and Attendees </a:t>
            </a:r>
          </a:p>
          <a:p>
            <a:r>
              <a:rPr lang="en-US" sz="2800" dirty="0"/>
              <a:t>Assisted with Day-Of Setup and Miscellaneous tasks </a:t>
            </a:r>
          </a:p>
          <a:p>
            <a:r>
              <a:rPr lang="en-US" sz="2800" dirty="0"/>
              <a:t>Opportunity to Engage, Learn From, and Connect with Community Engaged Practitioners  </a:t>
            </a:r>
          </a:p>
          <a:p>
            <a:r>
              <a:rPr lang="en-US" sz="2800" dirty="0"/>
              <a:t>Opportunity to Network </a:t>
            </a:r>
          </a:p>
          <a:p>
            <a:r>
              <a:rPr lang="en-US" sz="2800" dirty="0"/>
              <a:t>Attendance of the Carnegie Classification Reception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lide 3" descr="Slide 3">
            <a:hlinkClick r:id="" action="ppaction://media"/>
            <a:extLst>
              <a:ext uri="{FF2B5EF4-FFF2-40B4-BE49-F238E27FC236}">
                <a16:creationId xmlns:a16="http://schemas.microsoft.com/office/drawing/2014/main" id="{638680BB-60D9-D140-865A-278BCAA72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7266" y="11255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9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7B2B-0537-004F-8B2A-22CD6932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97872"/>
            <a:ext cx="9601200" cy="810491"/>
          </a:xfrm>
        </p:spPr>
        <p:txBody>
          <a:bodyPr/>
          <a:lstStyle/>
          <a:p>
            <a:pPr algn="ctr"/>
            <a:r>
              <a:rPr lang="en-US" dirty="0"/>
              <a:t>Lessons Learned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3EBFB-20BB-424B-BCD3-05687FC32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246908"/>
            <a:ext cx="9601200" cy="3934691"/>
          </a:xfrm>
        </p:spPr>
        <p:txBody>
          <a:bodyPr/>
          <a:lstStyle/>
          <a:p>
            <a:r>
              <a:rPr lang="en-US" sz="2800" dirty="0"/>
              <a:t>Do not think that you are an expert when going into a community- you are not. </a:t>
            </a:r>
          </a:p>
          <a:p>
            <a:r>
              <a:rPr lang="en-US" sz="2800" dirty="0"/>
              <a:t>LISTEN. </a:t>
            </a:r>
          </a:p>
          <a:p>
            <a:r>
              <a:rPr lang="en-US" sz="2800" dirty="0"/>
              <a:t>Community Engaged work is happening all over the place. </a:t>
            </a:r>
          </a:p>
          <a:p>
            <a:r>
              <a:rPr lang="en-US" sz="2800" dirty="0"/>
              <a:t>Learn as much as possible from the people in community. </a:t>
            </a:r>
          </a:p>
          <a:p>
            <a:r>
              <a:rPr lang="en-US" sz="2800" dirty="0"/>
              <a:t>Qualtrics Surveys are great.</a:t>
            </a:r>
          </a:p>
          <a:p>
            <a:r>
              <a:rPr lang="en-US" sz="2800" dirty="0"/>
              <a:t>Connections are Key!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lide 4 " descr="Slide 4 ">
            <a:hlinkClick r:id="" action="ppaction://media"/>
            <a:extLst>
              <a:ext uri="{FF2B5EF4-FFF2-40B4-BE49-F238E27FC236}">
                <a16:creationId xmlns:a16="http://schemas.microsoft.com/office/drawing/2014/main" id="{6241F6A3-4E39-464F-A73A-2F44F3220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8908" y="53201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2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{C2E6D098-231F-6E42-8EF6-50AD673CEC2E}tf10001072</Template>
  <TotalTime>75</TotalTime>
  <Words>269</Words>
  <Application>Microsoft Macintosh PowerPoint</Application>
  <PresentationFormat>Widescreen</PresentationFormat>
  <Paragraphs>35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Franklin Gothic Book</vt:lpstr>
      <vt:lpstr>Crop</vt:lpstr>
      <vt:lpstr>Amanda Ritchie </vt:lpstr>
      <vt:lpstr>General Information </vt:lpstr>
      <vt:lpstr>Projects and Activities </vt:lpstr>
      <vt:lpstr>Community Engaged Scholarship Forum </vt:lpstr>
      <vt:lpstr>Lessons Learned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Amanda Ritchie </dc:title>
  <dc:creator>Amanda Ritchie</dc:creator>
  <cp:lastModifiedBy>Amanda Ritchie</cp:lastModifiedBy>
  <cp:revision>12</cp:revision>
  <dcterms:created xsi:type="dcterms:W3CDTF">2020-04-01T18:57:14Z</dcterms:created>
  <dcterms:modified xsi:type="dcterms:W3CDTF">2020-04-06T17:40:58Z</dcterms:modified>
</cp:coreProperties>
</file>