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Open Sans" panose="020B0606030504020204" pitchFamily="34" charset="0"/>
      <p:regular r:id="rId10"/>
    </p:embeddedFont>
    <p:embeddedFont>
      <p:font typeface="Open Sans Bold" panose="020B0806030504020204" pitchFamily="3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65" autoAdjust="0"/>
  </p:normalViewPr>
  <p:slideViewPr>
    <p:cSldViewPr>
      <p:cViewPr varScale="1">
        <p:scale>
          <a:sx n="71" d="100"/>
          <a:sy n="71" d="100"/>
        </p:scale>
        <p:origin x="7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https://docs.google.com/spreadsheets/d/15rBD51c462sFcfulNj0QFYdfTnL7gx5unIPzHZFhSU4/edit#gid=2029492028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https://docs.google.com/spreadsheets/d/15rBD51c462sFcfulNj0QFYdfTnL7gx5unIPzHZFhSU4/edit#gid=2029492028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https://docs.google.com/spreadsheets/d/15rBD51c462sFcfulNj0QFYdfTnL7gx5unIPzHZFhSU4/edit#gid=2029492028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https://docs.google.com/spreadsheets/d/15rBD51c462sFcfulNj0QFYdfTnL7gx5unIPzHZFhSU4/edit#gid=2029492028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https://docs.google.com/spreadsheets/d/15rBD51c462sFcfulNj0QFYdfTnL7gx5unIPzHZFhSU4/edit#gid=2029492028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https://docs.google.com/spreadsheets/d/15rBD51c462sFcfulNj0QFYdfTnL7gx5unIPzHZFhSU4/edit#gid=2029492028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https://docs.google.com/spreadsheets/d/15rBD51c462sFcfulNj0QFYdfTnL7gx5unIPzHZFhSU4/edit#gid=2029492028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05198" y="240829"/>
            <a:ext cx="10254102" cy="9805342"/>
            <a:chOff x="0" y="0"/>
            <a:chExt cx="13672135" cy="13073790"/>
          </a:xfrm>
        </p:grpSpPr>
        <p:sp>
          <p:nvSpPr>
            <p:cNvPr id="3" name="TextBox 3"/>
            <p:cNvSpPr txBox="1"/>
            <p:nvPr/>
          </p:nvSpPr>
          <p:spPr>
            <a:xfrm>
              <a:off x="0" y="-28575"/>
              <a:ext cx="13672133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 spc="300" dirty="0">
                  <a:solidFill>
                    <a:srgbClr val="7B6E6B"/>
                  </a:solidFill>
                  <a:latin typeface="Open Sans Bold"/>
                </a:rPr>
                <a:t>  COMMUNITY ENGAGEMENT FELLOWSHIP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379660"/>
              <a:ext cx="13672135" cy="1047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0176"/>
                </a:lnSpc>
              </a:pPr>
              <a:r>
                <a:rPr lang="en-US" sz="9600" dirty="0">
                  <a:solidFill>
                    <a:srgbClr val="FFC2B4"/>
                  </a:solidFill>
                  <a:latin typeface="Pecita Bold Italics"/>
                </a:rPr>
                <a:t>University of Pittsburgh Community Engagement Center / Bible Center Church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517742"/>
              <a:ext cx="13672135" cy="556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80"/>
                </a:lnSpc>
              </a:pPr>
              <a:r>
                <a:rPr lang="en-US" sz="2600" spc="130" dirty="0">
                  <a:solidFill>
                    <a:srgbClr val="7B6E6B"/>
                  </a:solidFill>
                  <a:latin typeface="Open Sans"/>
                </a:rPr>
                <a:t>                                             Kat Bakrania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19999"/>
          </a:blip>
          <a:srcRect/>
          <a:stretch>
            <a:fillRect/>
          </a:stretch>
        </p:blipFill>
        <p:spPr>
          <a:xfrm rot="-806428">
            <a:off x="645998" y="2228091"/>
            <a:ext cx="9404546" cy="58308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556547">
            <a:off x="-804862" y="-593029"/>
            <a:ext cx="5220401" cy="2453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53491" y="8300522"/>
            <a:ext cx="2500336" cy="36236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alphaModFix amt="19999"/>
          </a:blip>
          <a:srcRect/>
          <a:stretch>
            <a:fillRect/>
          </a:stretch>
        </p:blipFill>
        <p:spPr>
          <a:xfrm rot="283059">
            <a:off x="17255796" y="3433404"/>
            <a:ext cx="2064408" cy="3356761"/>
          </a:xfrm>
          <a:prstGeom prst="rect">
            <a:avLst/>
          </a:prstGeom>
        </p:spPr>
      </p:pic>
      <p:pic>
        <p:nvPicPr>
          <p:cNvPr id="10" name="Title Slide">
            <a:hlinkClick r:id="" action="ppaction://media"/>
            <a:extLst>
              <a:ext uri="{FF2B5EF4-FFF2-40B4-BE49-F238E27FC236}">
                <a16:creationId xmlns:a16="http://schemas.microsoft.com/office/drawing/2014/main" id="{013963F3-77E1-254D-A1DE-3732EB02A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3615" y="853778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303802">
            <a:off x="13632155" y="-1103114"/>
            <a:ext cx="6069761" cy="28527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alphaModFix amt="19999"/>
          </a:blip>
          <a:srcRect/>
          <a:stretch>
            <a:fillRect/>
          </a:stretch>
        </p:blipFill>
        <p:spPr>
          <a:xfrm rot="-1005832">
            <a:off x="-1048791" y="718998"/>
            <a:ext cx="6907901" cy="28322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14477" y="-1488558"/>
            <a:ext cx="2500336" cy="3623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6360" y="305496"/>
            <a:ext cx="7650019" cy="362957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6396784"/>
            <a:ext cx="7553605" cy="2861516"/>
            <a:chOff x="0" y="0"/>
            <a:chExt cx="10071473" cy="3815355"/>
          </a:xfrm>
        </p:grpSpPr>
        <p:sp>
          <p:nvSpPr>
            <p:cNvPr id="7" name="TextBox 7"/>
            <p:cNvSpPr txBox="1"/>
            <p:nvPr/>
          </p:nvSpPr>
          <p:spPr>
            <a:xfrm>
              <a:off x="0" y="-114300"/>
              <a:ext cx="10071473" cy="275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 spc="179">
                  <a:solidFill>
                    <a:srgbClr val="7B6E6B"/>
                  </a:solidFill>
                  <a:latin typeface="Open Sans"/>
                </a:rPr>
                <a:t>Pitt CEC in the Hill District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120030"/>
              <a:ext cx="10071473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89">
                  <a:solidFill>
                    <a:srgbClr val="7B6E6B"/>
                  </a:solidFill>
                  <a:latin typeface="Open Sans"/>
                </a:rPr>
                <a:t>Fall 2019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3577320"/>
            <a:ext cx="8115300" cy="5680980"/>
            <a:chOff x="0" y="0"/>
            <a:chExt cx="10820400" cy="757464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8575"/>
              <a:ext cx="10820400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60"/>
                </a:lnSpc>
              </a:pPr>
              <a:r>
                <a:rPr lang="en-US" sz="3200" spc="320">
                  <a:solidFill>
                    <a:srgbClr val="7B6E6B"/>
                  </a:solidFill>
                  <a:latin typeface="Open Sans Bold"/>
                </a:rPr>
                <a:t>CAPACITY BUILDING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18927"/>
              <a:ext cx="10820400" cy="2219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00"/>
                </a:lnSpc>
              </a:pPr>
              <a:r>
                <a:rPr lang="en-US" sz="3000" spc="89">
                  <a:solidFill>
                    <a:srgbClr val="7B6E6B"/>
                  </a:solidFill>
                  <a:latin typeface="Open Sans"/>
                </a:rPr>
                <a:t>Neighborhood information, national STEAM programming examples, data collection, and more.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758449"/>
              <a:ext cx="10820400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60"/>
                </a:lnSpc>
              </a:pPr>
              <a:r>
                <a:rPr lang="en-US" sz="3200" spc="320">
                  <a:solidFill>
                    <a:srgbClr val="7B6E6B"/>
                  </a:solidFill>
                  <a:latin typeface="Open Sans Bold"/>
                </a:rPr>
                <a:t>COMMUNICATIONS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605951"/>
              <a:ext cx="10820400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00"/>
                </a:lnSpc>
              </a:pPr>
              <a:r>
                <a:rPr lang="en-US" sz="3000" spc="89">
                  <a:solidFill>
                    <a:srgbClr val="7B6E6B"/>
                  </a:solidFill>
                  <a:latin typeface="Open Sans"/>
                </a:rPr>
                <a:t>Graphic design work and social media.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031813"/>
              <a:ext cx="10820400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60"/>
                </a:lnSpc>
              </a:pPr>
              <a:r>
                <a:rPr lang="en-US" sz="3200" spc="320">
                  <a:solidFill>
                    <a:srgbClr val="7B6E6B"/>
                  </a:solidFill>
                  <a:latin typeface="Open Sans Bold"/>
                </a:rPr>
                <a:t>DIRECT ENGAGEMENT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879315"/>
              <a:ext cx="10820400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00"/>
                </a:lnSpc>
              </a:pPr>
              <a:r>
                <a:rPr lang="en-US" sz="3000" spc="89">
                  <a:solidFill>
                    <a:srgbClr val="7B6E6B"/>
                  </a:solidFill>
                  <a:latin typeface="Open Sans"/>
                </a:rPr>
                <a:t>Community meetings and events.</a:t>
              </a:r>
            </a:p>
          </p:txBody>
        </p:sp>
      </p:grpSp>
      <p:pic>
        <p:nvPicPr>
          <p:cNvPr id="16" name="slide 2">
            <a:hlinkClick r:id="" action="ppaction://media"/>
            <a:extLst>
              <a:ext uri="{FF2B5EF4-FFF2-40B4-BE49-F238E27FC236}">
                <a16:creationId xmlns:a16="http://schemas.microsoft.com/office/drawing/2014/main" id="{2456E620-40EC-CE40-BFB4-D4501C564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5463" y="859115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732356">
            <a:off x="1090690" y="-1565415"/>
            <a:ext cx="6305409" cy="29635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alphaModFix amt="19999"/>
          </a:blip>
          <a:srcRect/>
          <a:stretch>
            <a:fillRect/>
          </a:stretch>
        </p:blipFill>
        <p:spPr>
          <a:xfrm rot="-806428">
            <a:off x="-2255301" y="7371591"/>
            <a:ext cx="9404546" cy="58308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15436456" y="7556616"/>
            <a:ext cx="2803524" cy="40630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t="2932" b="45585"/>
          <a:stretch>
            <a:fillRect/>
          </a:stretch>
        </p:blipFill>
        <p:spPr>
          <a:xfrm>
            <a:off x="6638836" y="-108607"/>
            <a:ext cx="11649164" cy="79963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t="54053"/>
          <a:stretch>
            <a:fillRect/>
          </a:stretch>
        </p:blipFill>
        <p:spPr>
          <a:xfrm>
            <a:off x="-654645" y="5143500"/>
            <a:ext cx="7878160" cy="482633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70507" y="1429543"/>
            <a:ext cx="8916592" cy="2793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560"/>
              </a:lnSpc>
            </a:pPr>
            <a:r>
              <a:rPr lang="en-US" sz="9600">
                <a:solidFill>
                  <a:srgbClr val="FFC2B4"/>
                </a:solidFill>
                <a:latin typeface="Pecita Bold Italics"/>
              </a:rPr>
              <a:t>Flyer </a:t>
            </a:r>
          </a:p>
          <a:p>
            <a:pPr algn="just">
              <a:lnSpc>
                <a:spcPts val="10560"/>
              </a:lnSpc>
            </a:pPr>
            <a:r>
              <a:rPr lang="en-US" sz="9600">
                <a:solidFill>
                  <a:srgbClr val="FFC2B4"/>
                </a:solidFill>
                <a:latin typeface="Pecita Bold Italics"/>
              </a:rPr>
              <a:t>Examples</a:t>
            </a:r>
          </a:p>
        </p:txBody>
      </p:sp>
      <p:pic>
        <p:nvPicPr>
          <p:cNvPr id="8" name="slide 3">
            <a:hlinkClick r:id="" action="ppaction://media"/>
            <a:extLst>
              <a:ext uri="{FF2B5EF4-FFF2-40B4-BE49-F238E27FC236}">
                <a16:creationId xmlns:a16="http://schemas.microsoft.com/office/drawing/2014/main" id="{8A1C2A3D-0265-5448-8F07-56E834B58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73200" y="852236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683" y="2828386"/>
            <a:ext cx="8101536" cy="6940393"/>
            <a:chOff x="0" y="0"/>
            <a:chExt cx="10802049" cy="9253857"/>
          </a:xfrm>
        </p:grpSpPr>
        <p:sp>
          <p:nvSpPr>
            <p:cNvPr id="3" name="TextBox 3"/>
            <p:cNvSpPr txBox="1"/>
            <p:nvPr/>
          </p:nvSpPr>
          <p:spPr>
            <a:xfrm>
              <a:off x="0" y="-28575"/>
              <a:ext cx="10802049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320">
                  <a:solidFill>
                    <a:srgbClr val="7B6E6B"/>
                  </a:solidFill>
                  <a:latin typeface="Open Sans Bold"/>
                </a:rPr>
                <a:t>CAPACITY BUILDING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18927"/>
              <a:ext cx="10802049" cy="2219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89">
                  <a:solidFill>
                    <a:srgbClr val="7B6E6B"/>
                  </a:solidFill>
                  <a:latin typeface="Open Sans"/>
                </a:rPr>
                <a:t>Grant support work, grant reports, foundation information gathering, and more.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836057"/>
              <a:ext cx="10802049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320">
                  <a:solidFill>
                    <a:srgbClr val="7B6E6B"/>
                  </a:solidFill>
                  <a:latin typeface="Open Sans Bold"/>
                </a:rPr>
                <a:t>PROGRAM ASSISTANCE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683559"/>
              <a:ext cx="10802049" cy="2219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89">
                  <a:solidFill>
                    <a:srgbClr val="7B6E6B"/>
                  </a:solidFill>
                  <a:latin typeface="Open Sans"/>
                </a:rPr>
                <a:t>Better Food Better Me</a:t>
              </a:r>
            </a:p>
            <a:p>
              <a:pPr>
                <a:lnSpc>
                  <a:spcPts val="4500"/>
                </a:lnSpc>
              </a:pPr>
              <a:r>
                <a:rPr lang="en-US" sz="3000" spc="89">
                  <a:solidFill>
                    <a:srgbClr val="7B6E6B"/>
                  </a:solidFill>
                  <a:latin typeface="Open Sans"/>
                </a:rPr>
                <a:t>Oasis Farm &amp; Fishery: Community Supported Agriculture; Field to Fork.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711030"/>
              <a:ext cx="10802049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58532"/>
              <a:ext cx="10802049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865076">
            <a:off x="2181528" y="-1536038"/>
            <a:ext cx="2500336" cy="36236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312959">
            <a:off x="12535805" y="9129241"/>
            <a:ext cx="6516437" cy="30627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alphaModFix amt="19999"/>
          </a:blip>
          <a:srcRect/>
          <a:stretch>
            <a:fillRect/>
          </a:stretch>
        </p:blipFill>
        <p:spPr>
          <a:xfrm rot="270360">
            <a:off x="-817753" y="8754094"/>
            <a:ext cx="6907901" cy="28322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19999"/>
          </a:blip>
          <a:srcRect/>
          <a:stretch>
            <a:fillRect/>
          </a:stretch>
        </p:blipFill>
        <p:spPr>
          <a:xfrm rot="7043818">
            <a:off x="15281988" y="-1195430"/>
            <a:ext cx="2367353" cy="3849355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0435385" y="5329984"/>
            <a:ext cx="7553605" cy="3928316"/>
            <a:chOff x="0" y="0"/>
            <a:chExt cx="10071473" cy="523775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14300"/>
              <a:ext cx="10071473" cy="4178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400"/>
                </a:lnSpc>
              </a:pPr>
              <a:r>
                <a:rPr lang="en-US" sz="6000" spc="179">
                  <a:solidFill>
                    <a:srgbClr val="7B6E6B"/>
                  </a:solidFill>
                  <a:latin typeface="Open Sans"/>
                </a:rPr>
                <a:t>Bible Center Church: The Oasis Project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542430"/>
              <a:ext cx="10071473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00"/>
                </a:lnSpc>
              </a:pPr>
              <a:r>
                <a:rPr lang="en-US" sz="3000" spc="89">
                  <a:solidFill>
                    <a:srgbClr val="7B6E6B"/>
                  </a:solidFill>
                  <a:latin typeface="Open Sans"/>
                </a:rPr>
                <a:t>Spring 2020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199813" y="381086"/>
            <a:ext cx="5408399" cy="4894601"/>
          </a:xfrm>
          <a:prstGeom prst="rect">
            <a:avLst/>
          </a:prstGeom>
        </p:spPr>
      </p:pic>
      <p:pic>
        <p:nvPicPr>
          <p:cNvPr id="17" name="slide 4">
            <a:hlinkClick r:id="" action="ppaction://media"/>
            <a:extLst>
              <a:ext uri="{FF2B5EF4-FFF2-40B4-BE49-F238E27FC236}">
                <a16:creationId xmlns:a16="http://schemas.microsoft.com/office/drawing/2014/main" id="{49C99C66-4112-D246-A5B0-572F5DBC7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76600" y="848858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</a:blip>
          <a:srcRect/>
          <a:stretch>
            <a:fillRect/>
          </a:stretch>
        </p:blipFill>
        <p:spPr>
          <a:xfrm rot="-5993013">
            <a:off x="-2110573" y="6528194"/>
            <a:ext cx="7247972" cy="449374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09403" y="2937360"/>
            <a:ext cx="13469194" cy="4412279"/>
            <a:chOff x="0" y="0"/>
            <a:chExt cx="17958925" cy="5883039"/>
          </a:xfrm>
        </p:grpSpPr>
        <p:sp>
          <p:nvSpPr>
            <p:cNvPr id="4" name="TextBox 4"/>
            <p:cNvSpPr txBox="1"/>
            <p:nvPr/>
          </p:nvSpPr>
          <p:spPr>
            <a:xfrm>
              <a:off x="0" y="2046326"/>
              <a:ext cx="17958925" cy="2622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252"/>
                </a:lnSpc>
              </a:pPr>
              <a:r>
                <a:rPr lang="en-US" sz="12956">
                  <a:solidFill>
                    <a:srgbClr val="FFC2B4"/>
                  </a:solidFill>
                  <a:latin typeface="Pecita Bold Italics"/>
                </a:rPr>
                <a:t>Takeaways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840937" y="-28575"/>
              <a:ext cx="14277051" cy="755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586104" y="5210151"/>
              <a:ext cx="12778451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19999"/>
          </a:blip>
          <a:srcRect/>
          <a:stretch>
            <a:fillRect/>
          </a:stretch>
        </p:blipFill>
        <p:spPr>
          <a:xfrm rot="-6615253">
            <a:off x="13284057" y="121850"/>
            <a:ext cx="6907901" cy="28322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7369490">
            <a:off x="15813689" y="7412946"/>
            <a:ext cx="2664335" cy="38613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783852">
            <a:off x="-2344662" y="-941354"/>
            <a:ext cx="6516437" cy="3062725"/>
          </a:xfrm>
          <a:prstGeom prst="rect">
            <a:avLst/>
          </a:prstGeom>
        </p:spPr>
      </p:pic>
      <p:pic>
        <p:nvPicPr>
          <p:cNvPr id="10" name="slide 5">
            <a:hlinkClick r:id="" action="ppaction://media"/>
            <a:extLst>
              <a:ext uri="{FF2B5EF4-FFF2-40B4-BE49-F238E27FC236}">
                <a16:creationId xmlns:a16="http://schemas.microsoft.com/office/drawing/2014/main" id="{CFA7A98A-C3A3-AA47-AC65-0740A76C1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34500" y="797795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556547">
            <a:off x="15110381" y="9420230"/>
            <a:ext cx="4654497" cy="21876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556547">
            <a:off x="309978" y="-686704"/>
            <a:ext cx="4654497" cy="21876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394350">
            <a:off x="15271840" y="-2157998"/>
            <a:ext cx="2500336" cy="3623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19999"/>
          </a:blip>
          <a:srcRect/>
          <a:stretch>
            <a:fillRect/>
          </a:stretch>
        </p:blipFill>
        <p:spPr>
          <a:xfrm rot="686563">
            <a:off x="7819885" y="920007"/>
            <a:ext cx="6907901" cy="283223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2107648"/>
            <a:ext cx="7184102" cy="6520322"/>
            <a:chOff x="0" y="0"/>
            <a:chExt cx="9578803" cy="8693762"/>
          </a:xfrm>
        </p:grpSpPr>
        <p:sp>
          <p:nvSpPr>
            <p:cNvPr id="7" name="TextBox 7"/>
            <p:cNvSpPr txBox="1"/>
            <p:nvPr/>
          </p:nvSpPr>
          <p:spPr>
            <a:xfrm>
              <a:off x="0" y="-47625"/>
              <a:ext cx="9578803" cy="789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26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276050"/>
              <a:ext cx="9578803" cy="7417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13"/>
                </a:lnSpc>
              </a:pPr>
              <a:r>
                <a:rPr lang="en-US" sz="3275" spc="98">
                  <a:solidFill>
                    <a:srgbClr val="7B6E6B"/>
                  </a:solidFill>
                  <a:latin typeface="Open Sans"/>
                </a:rPr>
                <a:t>"H" Communities and need: Hazelwood Initiative, Hill District CEC, Bible Center.</a:t>
              </a:r>
            </a:p>
            <a:p>
              <a:pPr>
                <a:lnSpc>
                  <a:spcPts val="4913"/>
                </a:lnSpc>
              </a:pPr>
              <a:endParaRPr lang="en-US" sz="3275" spc="98">
                <a:solidFill>
                  <a:srgbClr val="7B6E6B"/>
                </a:solidFill>
                <a:latin typeface="Open Sans"/>
              </a:endParaRPr>
            </a:p>
            <a:p>
              <a:pPr>
                <a:lnSpc>
                  <a:spcPts val="4913"/>
                </a:lnSpc>
              </a:pPr>
              <a:r>
                <a:rPr lang="en-US" sz="3275" spc="98">
                  <a:solidFill>
                    <a:srgbClr val="7B6E6B"/>
                  </a:solidFill>
                  <a:latin typeface="Open Sans"/>
                </a:rPr>
                <a:t>There is always more to learn about the communities you serve.</a:t>
              </a:r>
            </a:p>
            <a:p>
              <a:pPr>
                <a:lnSpc>
                  <a:spcPts val="4913"/>
                </a:lnSpc>
              </a:pPr>
              <a:endParaRPr lang="en-US" sz="3275" spc="98">
                <a:solidFill>
                  <a:srgbClr val="7B6E6B"/>
                </a:solidFill>
                <a:latin typeface="Open Sans"/>
              </a:endParaRPr>
            </a:p>
            <a:p>
              <a:pPr>
                <a:lnSpc>
                  <a:spcPts val="4913"/>
                </a:lnSpc>
              </a:pPr>
              <a:r>
                <a:rPr lang="en-US" sz="3275" spc="98">
                  <a:solidFill>
                    <a:srgbClr val="7B6E6B"/>
                  </a:solidFill>
                  <a:latin typeface="Open Sans"/>
                </a:rPr>
                <a:t>Listen to understand, not just to respond.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722965" y="262931"/>
            <a:ext cx="7336641" cy="9782188"/>
          </a:xfrm>
          <a:prstGeom prst="rect">
            <a:avLst/>
          </a:prstGeom>
        </p:spPr>
      </p:pic>
      <p:pic>
        <p:nvPicPr>
          <p:cNvPr id="10" name="slide 6">
            <a:hlinkClick r:id="" action="ppaction://media"/>
            <a:extLst>
              <a:ext uri="{FF2B5EF4-FFF2-40B4-BE49-F238E27FC236}">
                <a16:creationId xmlns:a16="http://schemas.microsoft.com/office/drawing/2014/main" id="{54DA943D-FA58-3F49-A6B6-A996C4F70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2342" y="862797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19999"/>
          </a:blip>
          <a:srcRect/>
          <a:stretch>
            <a:fillRect/>
          </a:stretch>
        </p:blipFill>
        <p:spPr>
          <a:xfrm>
            <a:off x="2522687" y="2401442"/>
            <a:ext cx="8307643" cy="51507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alphaModFix amt="19999"/>
          </a:blip>
          <a:srcRect/>
          <a:stretch>
            <a:fillRect/>
          </a:stretch>
        </p:blipFill>
        <p:spPr>
          <a:xfrm rot="-3088270">
            <a:off x="15595587" y="9064200"/>
            <a:ext cx="5384825" cy="35539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674035">
            <a:off x="2163988" y="9568532"/>
            <a:ext cx="4654497" cy="21876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258265">
            <a:off x="9580162" y="-1947655"/>
            <a:ext cx="2500336" cy="36236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8845" y="1810829"/>
            <a:ext cx="12082197" cy="633196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185183" y="3253005"/>
            <a:ext cx="5733232" cy="4445641"/>
            <a:chOff x="-450513" y="1139049"/>
            <a:chExt cx="7644310" cy="5927520"/>
          </a:xfrm>
        </p:grpSpPr>
        <p:sp>
          <p:nvSpPr>
            <p:cNvPr id="8" name="TextBox 8"/>
            <p:cNvSpPr txBox="1"/>
            <p:nvPr/>
          </p:nvSpPr>
          <p:spPr>
            <a:xfrm>
              <a:off x="-450513" y="1139049"/>
              <a:ext cx="7193797" cy="5927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330"/>
                </a:lnSpc>
              </a:pPr>
              <a:r>
                <a:rPr lang="en-US" sz="10300" dirty="0">
                  <a:solidFill>
                    <a:srgbClr val="FFC2B4"/>
                  </a:solidFill>
                  <a:latin typeface="Pecita Bold Italics"/>
                </a:rPr>
                <a:t>Thanks for your time!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179590"/>
              <a:ext cx="7193797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  <p:pic>
        <p:nvPicPr>
          <p:cNvPr id="10" name="slide 7">
            <a:hlinkClick r:id="" action="ppaction://media"/>
            <a:extLst>
              <a:ext uri="{FF2B5EF4-FFF2-40B4-BE49-F238E27FC236}">
                <a16:creationId xmlns:a16="http://schemas.microsoft.com/office/drawing/2014/main" id="{16FB1E36-221A-124A-82C5-8C1E80EAB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70056" y="832802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293</Words>
  <Application>Microsoft Macintosh PowerPoint</Application>
  <PresentationFormat>Custom</PresentationFormat>
  <Paragraphs>48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Pecita Bold Italics</vt:lpstr>
      <vt:lpstr>Open Sans</vt:lpstr>
      <vt:lpstr>Calibri</vt:lpstr>
      <vt:lpstr>Open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and Pink Spring Design Fashion Product Presentation</dc:title>
  <cp:lastModifiedBy>Katherine Anne Bakrania</cp:lastModifiedBy>
  <cp:revision>6</cp:revision>
  <dcterms:created xsi:type="dcterms:W3CDTF">2006-08-16T00:00:00Z</dcterms:created>
  <dcterms:modified xsi:type="dcterms:W3CDTF">2020-04-03T20:06:40Z</dcterms:modified>
  <dc:identifier>DAD4WiPULI0</dc:identifier>
</cp:coreProperties>
</file>