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0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75" r:id="rId6"/>
    <p:sldId id="273" r:id="rId7"/>
    <p:sldId id="274" r:id="rId8"/>
    <p:sldId id="272" r:id="rId9"/>
    <p:sldId id="268" r:id="rId10"/>
    <p:sldId id="270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75" autoAdjust="0"/>
    <p:restoredTop sz="94695" autoAdjust="0"/>
  </p:normalViewPr>
  <p:slideViewPr>
    <p:cSldViewPr snapToGrid="0">
      <p:cViewPr varScale="1">
        <p:scale>
          <a:sx n="85" d="100"/>
          <a:sy n="85" d="100"/>
        </p:scale>
        <p:origin x="192" y="52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8.png"/><Relationship Id="rId6" Type="http://schemas.openxmlformats.org/officeDocument/2006/relationships/image" Target="../media/image17.svg"/><Relationship Id="rId5" Type="http://schemas.openxmlformats.org/officeDocument/2006/relationships/image" Target="../media/image19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048C61-36D6-4B73-9AF4-D31B74104F82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</dgm:pt>
    <dgm:pt modelId="{AF583F91-332F-4E72-A1E0-987BFD089F88}">
      <dgm:prSet phldrT="[Text]" phldr="0"/>
      <dgm:spPr/>
      <dgm:t>
        <a:bodyPr/>
        <a:lstStyle/>
        <a:p>
          <a:pPr rtl="0"/>
          <a:r>
            <a:rPr lang="en-US" b="0" i="0" u="none" strike="noStrike" cap="none" baseline="0" noProof="0">
              <a:latin typeface="Gill Sans MT"/>
            </a:rPr>
            <a:t>CGR History &amp; Mission</a:t>
          </a:r>
        </a:p>
      </dgm:t>
    </dgm:pt>
    <dgm:pt modelId="{64596A89-BBA0-45D0-8E22-7BBC2F943B47}" type="parTrans" cxnId="{A68E0B67-A0CF-423E-9B01-65F9A6E5BDCF}">
      <dgm:prSet/>
      <dgm:spPr/>
      <dgm:t>
        <a:bodyPr/>
        <a:lstStyle/>
        <a:p>
          <a:endParaRPr lang="ru-RU"/>
        </a:p>
      </dgm:t>
    </dgm:pt>
    <dgm:pt modelId="{705CEAA8-675D-47C0-8F48-2F40A711E383}" type="sibTrans" cxnId="{A68E0B67-A0CF-423E-9B01-65F9A6E5BDCF}">
      <dgm:prSet/>
      <dgm:spPr/>
      <dgm:t>
        <a:bodyPr/>
        <a:lstStyle/>
        <a:p>
          <a:endParaRPr lang="ru-RU"/>
        </a:p>
      </dgm:t>
    </dgm:pt>
    <dgm:pt modelId="{520A53C9-ECE9-46F5-88D2-D48EC507F57E}">
      <dgm:prSet phldrT="[Text]" phldr="0"/>
      <dgm:spPr/>
      <dgm:t>
        <a:bodyPr/>
        <a:lstStyle/>
        <a:p>
          <a:pPr rtl="0"/>
          <a:r>
            <a:rPr lang="en-US" dirty="0">
              <a:latin typeface="Gill Sans MT"/>
            </a:rPr>
            <a:t>Community Engagement Team &amp; Services</a:t>
          </a:r>
        </a:p>
      </dgm:t>
    </dgm:pt>
    <dgm:pt modelId="{071F71CB-2E91-4706-8580-7A9507D3498C}" type="parTrans" cxnId="{06F43257-D3EF-4021-8B4C-8FF549290723}">
      <dgm:prSet/>
      <dgm:spPr/>
      <dgm:t>
        <a:bodyPr/>
        <a:lstStyle/>
        <a:p>
          <a:endParaRPr lang="ru-RU"/>
        </a:p>
      </dgm:t>
    </dgm:pt>
    <dgm:pt modelId="{2B883F14-5874-45D7-94D5-8F5162A57A1C}" type="sibTrans" cxnId="{06F43257-D3EF-4021-8B4C-8FF549290723}">
      <dgm:prSet/>
      <dgm:spPr/>
      <dgm:t>
        <a:bodyPr/>
        <a:lstStyle/>
        <a:p>
          <a:endParaRPr lang="ru-RU"/>
        </a:p>
      </dgm:t>
    </dgm:pt>
    <dgm:pt modelId="{5F527937-CD5F-4682-B04B-CEBA79E99ED4}">
      <dgm:prSet phldr="0"/>
      <dgm:spPr/>
      <dgm:t>
        <a:bodyPr/>
        <a:lstStyle/>
        <a:p>
          <a:pPr rtl="0"/>
          <a:r>
            <a:rPr lang="en-US" dirty="0">
              <a:latin typeface="Gill Sans MT"/>
            </a:rPr>
            <a:t>My Placement Position</a:t>
          </a:r>
        </a:p>
      </dgm:t>
    </dgm:pt>
    <dgm:pt modelId="{FBFBF700-F8A4-474A-A342-2C1752EB13B8}" type="parTrans" cxnId="{FEEC04FE-33FF-4741-8C41-C1313093F66A}">
      <dgm:prSet/>
      <dgm:spPr/>
      <dgm:t>
        <a:bodyPr/>
        <a:lstStyle/>
        <a:p>
          <a:endParaRPr lang="ru-RU"/>
        </a:p>
      </dgm:t>
    </dgm:pt>
    <dgm:pt modelId="{6609A378-B1CD-4490-BAD7-454637280DC6}" type="sibTrans" cxnId="{FEEC04FE-33FF-4741-8C41-C1313093F66A}">
      <dgm:prSet/>
      <dgm:spPr/>
      <dgm:t>
        <a:bodyPr/>
        <a:lstStyle/>
        <a:p>
          <a:endParaRPr lang="ru-RU"/>
        </a:p>
      </dgm:t>
    </dgm:pt>
    <dgm:pt modelId="{67FFBD6F-56B0-43EB-BBD0-B4BD04E7A66C}">
      <dgm:prSet phldr="0"/>
      <dgm:spPr/>
      <dgm:t>
        <a:bodyPr/>
        <a:lstStyle/>
        <a:p>
          <a:pPr rtl="0"/>
          <a:r>
            <a:rPr lang="en-US" dirty="0">
              <a:latin typeface="Gill Sans MT"/>
            </a:rPr>
            <a:t>Community Engagement Takeaways</a:t>
          </a:r>
        </a:p>
      </dgm:t>
    </dgm:pt>
    <dgm:pt modelId="{467E952F-FCBD-4614-9654-273CCC048B2A}" type="parTrans" cxnId="{A2A8C156-4F81-4A90-B08E-225C5B39F500}">
      <dgm:prSet/>
      <dgm:spPr/>
      <dgm:t>
        <a:bodyPr/>
        <a:lstStyle/>
        <a:p>
          <a:endParaRPr lang="ru-RU"/>
        </a:p>
      </dgm:t>
    </dgm:pt>
    <dgm:pt modelId="{997EED20-EB8B-4654-845F-95E376501A61}" type="sibTrans" cxnId="{A2A8C156-4F81-4A90-B08E-225C5B39F500}">
      <dgm:prSet/>
      <dgm:spPr/>
      <dgm:t>
        <a:bodyPr/>
        <a:lstStyle/>
        <a:p>
          <a:endParaRPr lang="ru-RU"/>
        </a:p>
      </dgm:t>
    </dgm:pt>
    <dgm:pt modelId="{BE8804D0-CA68-446A-9078-6A5F7A1A0E34}" type="pres">
      <dgm:prSet presAssocID="{23048C61-36D6-4B73-9AF4-D31B74104F82}" presName="linear" presStyleCnt="0">
        <dgm:presLayoutVars>
          <dgm:animLvl val="lvl"/>
          <dgm:resizeHandles val="exact"/>
        </dgm:presLayoutVars>
      </dgm:prSet>
      <dgm:spPr/>
    </dgm:pt>
    <dgm:pt modelId="{C46D141C-C331-4E6A-977F-50FDA5AD407F}" type="pres">
      <dgm:prSet presAssocID="{AF583F91-332F-4E72-A1E0-987BFD089F8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497F98E-20B1-4405-A2C1-C35540A5280C}" type="pres">
      <dgm:prSet presAssocID="{705CEAA8-675D-47C0-8F48-2F40A711E383}" presName="spacer" presStyleCnt="0"/>
      <dgm:spPr/>
    </dgm:pt>
    <dgm:pt modelId="{65E54E21-71A9-4D99-B959-7823C3BABCC0}" type="pres">
      <dgm:prSet presAssocID="{520A53C9-ECE9-46F5-88D2-D48EC507F57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B8A0787-0846-4345-A91F-ADF33119553E}" type="pres">
      <dgm:prSet presAssocID="{2B883F14-5874-45D7-94D5-8F5162A57A1C}" presName="spacer" presStyleCnt="0"/>
      <dgm:spPr/>
    </dgm:pt>
    <dgm:pt modelId="{430C6FE3-9A45-4441-8C10-4C079336E96C}" type="pres">
      <dgm:prSet presAssocID="{5F527937-CD5F-4682-B04B-CEBA79E99ED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BDAAD69-7B99-4C1F-96E8-9F24B100F493}" type="pres">
      <dgm:prSet presAssocID="{6609A378-B1CD-4490-BAD7-454637280DC6}" presName="spacer" presStyleCnt="0"/>
      <dgm:spPr/>
    </dgm:pt>
    <dgm:pt modelId="{C214E2F8-9177-4E11-BA43-0FC5B0ABC562}" type="pres">
      <dgm:prSet presAssocID="{67FFBD6F-56B0-43EB-BBD0-B4BD04E7A66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094B000-A779-42BD-A07E-AF5993FE6CB9}" type="presOf" srcId="{520A53C9-ECE9-46F5-88D2-D48EC507F57E}" destId="{65E54E21-71A9-4D99-B959-7823C3BABCC0}" srcOrd="0" destOrd="0" presId="urn:microsoft.com/office/officeart/2005/8/layout/vList2"/>
    <dgm:cxn modelId="{A2A8C156-4F81-4A90-B08E-225C5B39F500}" srcId="{23048C61-36D6-4B73-9AF4-D31B74104F82}" destId="{67FFBD6F-56B0-43EB-BBD0-B4BD04E7A66C}" srcOrd="3" destOrd="0" parTransId="{467E952F-FCBD-4614-9654-273CCC048B2A}" sibTransId="{997EED20-EB8B-4654-845F-95E376501A61}"/>
    <dgm:cxn modelId="{06F43257-D3EF-4021-8B4C-8FF549290723}" srcId="{23048C61-36D6-4B73-9AF4-D31B74104F82}" destId="{520A53C9-ECE9-46F5-88D2-D48EC507F57E}" srcOrd="1" destOrd="0" parTransId="{071F71CB-2E91-4706-8580-7A9507D3498C}" sibTransId="{2B883F14-5874-45D7-94D5-8F5162A57A1C}"/>
    <dgm:cxn modelId="{A68E0B67-A0CF-423E-9B01-65F9A6E5BDCF}" srcId="{23048C61-36D6-4B73-9AF4-D31B74104F82}" destId="{AF583F91-332F-4E72-A1E0-987BFD089F88}" srcOrd="0" destOrd="0" parTransId="{64596A89-BBA0-45D0-8E22-7BBC2F943B47}" sibTransId="{705CEAA8-675D-47C0-8F48-2F40A711E383}"/>
    <dgm:cxn modelId="{1333916F-4445-4073-9057-D7AD8FAF191E}" type="presOf" srcId="{AF583F91-332F-4E72-A1E0-987BFD089F88}" destId="{C46D141C-C331-4E6A-977F-50FDA5AD407F}" srcOrd="0" destOrd="0" presId="urn:microsoft.com/office/officeart/2005/8/layout/vList2"/>
    <dgm:cxn modelId="{BF65E88A-1C53-4DC3-84EC-33C57EBF9C24}" type="presOf" srcId="{23048C61-36D6-4B73-9AF4-D31B74104F82}" destId="{BE8804D0-CA68-446A-9078-6A5F7A1A0E34}" srcOrd="0" destOrd="0" presId="urn:microsoft.com/office/officeart/2005/8/layout/vList2"/>
    <dgm:cxn modelId="{2CD538B4-D808-4B2C-BD2B-7BFB4E82C5D5}" type="presOf" srcId="{67FFBD6F-56B0-43EB-BBD0-B4BD04E7A66C}" destId="{C214E2F8-9177-4E11-BA43-0FC5B0ABC562}" srcOrd="0" destOrd="0" presId="urn:microsoft.com/office/officeart/2005/8/layout/vList2"/>
    <dgm:cxn modelId="{A68AABDE-2BCC-4530-9382-30B343F0D37B}" type="presOf" srcId="{5F527937-CD5F-4682-B04B-CEBA79E99ED4}" destId="{430C6FE3-9A45-4441-8C10-4C079336E96C}" srcOrd="0" destOrd="0" presId="urn:microsoft.com/office/officeart/2005/8/layout/vList2"/>
    <dgm:cxn modelId="{FEEC04FE-33FF-4741-8C41-C1313093F66A}" srcId="{23048C61-36D6-4B73-9AF4-D31B74104F82}" destId="{5F527937-CD5F-4682-B04B-CEBA79E99ED4}" srcOrd="2" destOrd="0" parTransId="{FBFBF700-F8A4-474A-A342-2C1752EB13B8}" sibTransId="{6609A378-B1CD-4490-BAD7-454637280DC6}"/>
    <dgm:cxn modelId="{9AD72F29-D3B1-41B9-9C2F-439F4A7A9324}" type="presParOf" srcId="{BE8804D0-CA68-446A-9078-6A5F7A1A0E34}" destId="{C46D141C-C331-4E6A-977F-50FDA5AD407F}" srcOrd="0" destOrd="0" presId="urn:microsoft.com/office/officeart/2005/8/layout/vList2"/>
    <dgm:cxn modelId="{478993D3-B1F0-4F47-B2C5-62C1C151B8DD}" type="presParOf" srcId="{BE8804D0-CA68-446A-9078-6A5F7A1A0E34}" destId="{5497F98E-20B1-4405-A2C1-C35540A5280C}" srcOrd="1" destOrd="0" presId="urn:microsoft.com/office/officeart/2005/8/layout/vList2"/>
    <dgm:cxn modelId="{13468B3D-9123-4205-B42D-D2706A561BC8}" type="presParOf" srcId="{BE8804D0-CA68-446A-9078-6A5F7A1A0E34}" destId="{65E54E21-71A9-4D99-B959-7823C3BABCC0}" srcOrd="2" destOrd="0" presId="urn:microsoft.com/office/officeart/2005/8/layout/vList2"/>
    <dgm:cxn modelId="{12312125-CC8E-4993-9E82-78CF4BE0337E}" type="presParOf" srcId="{BE8804D0-CA68-446A-9078-6A5F7A1A0E34}" destId="{9B8A0787-0846-4345-A91F-ADF33119553E}" srcOrd="3" destOrd="0" presId="urn:microsoft.com/office/officeart/2005/8/layout/vList2"/>
    <dgm:cxn modelId="{179C9CC7-3B65-4E14-9D22-6F78D6764543}" type="presParOf" srcId="{BE8804D0-CA68-446A-9078-6A5F7A1A0E34}" destId="{430C6FE3-9A45-4441-8C10-4C079336E96C}" srcOrd="4" destOrd="0" presId="urn:microsoft.com/office/officeart/2005/8/layout/vList2"/>
    <dgm:cxn modelId="{CA2822D1-0C8F-42DA-B89B-7F9D8E64E7E2}" type="presParOf" srcId="{BE8804D0-CA68-446A-9078-6A5F7A1A0E34}" destId="{CBDAAD69-7B99-4C1F-96E8-9F24B100F493}" srcOrd="5" destOrd="0" presId="urn:microsoft.com/office/officeart/2005/8/layout/vList2"/>
    <dgm:cxn modelId="{31BEFC35-2ADE-439F-87D4-132325B25AFF}" type="presParOf" srcId="{BE8804D0-CA68-446A-9078-6A5F7A1A0E34}" destId="{C214E2F8-9177-4E11-BA43-0FC5B0ABC56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532B17-2A48-1747-9146-D3B91AC6420B}" type="doc">
      <dgm:prSet loTypeId="urn:microsoft.com/office/officeart/2005/8/layout/hierarchy1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A20A486-6ABB-AC49-A1F2-B8C50678C3C1}">
      <dgm:prSet phldrT="[Text]"/>
      <dgm:spPr/>
      <dgm:t>
        <a:bodyPr/>
        <a:lstStyle/>
        <a:p>
          <a:pPr rtl="0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Pitt’s Neighborhood Commitments </a:t>
          </a:r>
        </a:p>
      </dgm:t>
    </dgm:pt>
    <dgm:pt modelId="{CBE0AF0C-8784-5F4C-8DBE-BC105BA5C27A}" type="parTrans" cxnId="{AF3CC887-1FA4-CD41-9DC4-DB27C83940F1}">
      <dgm:prSet/>
      <dgm:spPr/>
      <dgm:t>
        <a:bodyPr/>
        <a:lstStyle/>
        <a:p>
          <a:endParaRPr lang="en-US"/>
        </a:p>
      </dgm:t>
    </dgm:pt>
    <dgm:pt modelId="{550CE0A2-BBB9-4947-B2F7-5AD22AF0B337}" type="sibTrans" cxnId="{AF3CC887-1FA4-CD41-9DC4-DB27C83940F1}">
      <dgm:prSet/>
      <dgm:spPr/>
      <dgm:t>
        <a:bodyPr/>
        <a:lstStyle/>
        <a:p>
          <a:endParaRPr lang="en-US"/>
        </a:p>
      </dgm:t>
    </dgm:pt>
    <dgm:pt modelId="{5649BD26-9F6E-AC4C-9095-6928A78AB47A}">
      <dgm:prSet phldrT="[Text]"/>
      <dgm:spPr/>
      <dgm:t>
        <a:bodyPr/>
        <a:lstStyle/>
        <a:p>
          <a:pPr rtl="0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Community Engagement Centers</a:t>
          </a:r>
        </a:p>
      </dgm:t>
    </dgm:pt>
    <dgm:pt modelId="{02655B35-9010-F941-99B1-E6D9B23111A0}" type="parTrans" cxnId="{E81E88F2-1EF5-6343-93D5-02A0B6A23DE7}">
      <dgm:prSet/>
      <dgm:spPr/>
      <dgm:t>
        <a:bodyPr/>
        <a:lstStyle/>
        <a:p>
          <a:endParaRPr lang="en-US"/>
        </a:p>
      </dgm:t>
    </dgm:pt>
    <dgm:pt modelId="{3A0595EE-82B1-7842-89E0-94072C1E0790}" type="sibTrans" cxnId="{E81E88F2-1EF5-6343-93D5-02A0B6A23DE7}">
      <dgm:prSet/>
      <dgm:spPr/>
      <dgm:t>
        <a:bodyPr/>
        <a:lstStyle/>
        <a:p>
          <a:endParaRPr lang="en-US"/>
        </a:p>
      </dgm:t>
    </dgm:pt>
    <dgm:pt modelId="{4C7F53F2-E228-9A47-9665-416BA3F3C2DD}">
      <dgm:prSet phldrT="[Text]"/>
      <dgm:spPr/>
      <dgm:t>
        <a:bodyPr/>
        <a:lstStyle/>
        <a:p>
          <a:pPr rtl="0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CEC in Homewood</a:t>
          </a:r>
        </a:p>
      </dgm:t>
    </dgm:pt>
    <dgm:pt modelId="{10B1AEE9-7F12-CE4F-AA27-8ED579C4A9DD}" type="parTrans" cxnId="{C9D00781-9445-E04F-A308-544A153A28C2}">
      <dgm:prSet/>
      <dgm:spPr/>
      <dgm:t>
        <a:bodyPr/>
        <a:lstStyle/>
        <a:p>
          <a:endParaRPr lang="en-US"/>
        </a:p>
      </dgm:t>
    </dgm:pt>
    <dgm:pt modelId="{AD81CFD6-22B5-F84C-810B-BE63E5E3608A}" type="sibTrans" cxnId="{C9D00781-9445-E04F-A308-544A153A28C2}">
      <dgm:prSet/>
      <dgm:spPr/>
      <dgm:t>
        <a:bodyPr/>
        <a:lstStyle/>
        <a:p>
          <a:endParaRPr lang="en-US"/>
        </a:p>
      </dgm:t>
    </dgm:pt>
    <dgm:pt modelId="{CE49498F-1849-5446-8CCC-19AAE8162DB8}">
      <dgm:prSet phldrT="[Text]"/>
      <dgm:spPr/>
      <dgm:t>
        <a:bodyPr/>
        <a:lstStyle/>
        <a:p>
          <a:pPr rtl="0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Hill District’s CEC</a:t>
          </a:r>
        </a:p>
      </dgm:t>
    </dgm:pt>
    <dgm:pt modelId="{65E1C770-3909-894E-B207-4A66B9CF686B}" type="parTrans" cxnId="{E3125C7C-EE72-B24D-8CD2-4CF95D80B9B2}">
      <dgm:prSet/>
      <dgm:spPr/>
      <dgm:t>
        <a:bodyPr/>
        <a:lstStyle/>
        <a:p>
          <a:endParaRPr lang="en-US"/>
        </a:p>
      </dgm:t>
    </dgm:pt>
    <dgm:pt modelId="{2BCE0524-144C-5B46-B4F0-5BC8EA2ADC71}" type="sibTrans" cxnId="{E3125C7C-EE72-B24D-8CD2-4CF95D80B9B2}">
      <dgm:prSet/>
      <dgm:spPr/>
      <dgm:t>
        <a:bodyPr/>
        <a:lstStyle/>
        <a:p>
          <a:endParaRPr lang="en-US"/>
        </a:p>
      </dgm:t>
    </dgm:pt>
    <dgm:pt modelId="{CBB83B6D-BA75-3A4D-9B1A-3E1FCCB9FE0F}">
      <dgm:prSet phldrT="[Text]"/>
      <dgm:spPr/>
      <dgm:t>
        <a:bodyPr/>
        <a:lstStyle/>
        <a:p>
          <a:pPr rtl="0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Commitment in Oakland </a:t>
          </a:r>
        </a:p>
      </dgm:t>
    </dgm:pt>
    <dgm:pt modelId="{94AC61E4-C165-E84A-80CF-F6660D86A077}" type="parTrans" cxnId="{9C857637-1DBB-F54E-A6DD-A3A773642E42}">
      <dgm:prSet/>
      <dgm:spPr/>
      <dgm:t>
        <a:bodyPr/>
        <a:lstStyle/>
        <a:p>
          <a:endParaRPr lang="en-US"/>
        </a:p>
      </dgm:t>
    </dgm:pt>
    <dgm:pt modelId="{56953414-9024-7D43-9287-07D5C73418E5}" type="sibTrans" cxnId="{9C857637-1DBB-F54E-A6DD-A3A773642E42}">
      <dgm:prSet/>
      <dgm:spPr/>
      <dgm:t>
        <a:bodyPr/>
        <a:lstStyle/>
        <a:p>
          <a:endParaRPr lang="en-US"/>
        </a:p>
      </dgm:t>
    </dgm:pt>
    <dgm:pt modelId="{E40F4BCA-12FD-8C47-BCDD-797DD54957B9}">
      <dgm:prSet phldrT="[Text]"/>
      <dgm:spPr/>
      <dgm:t>
        <a:bodyPr/>
        <a:lstStyle/>
        <a:p>
          <a:pPr rtl="0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Be a Good Neighbor </a:t>
          </a:r>
        </a:p>
      </dgm:t>
    </dgm:pt>
    <dgm:pt modelId="{C60FBF12-5983-0343-BAED-A3F23168C305}" type="parTrans" cxnId="{99AA547E-B760-494E-A6CA-5F10860C8977}">
      <dgm:prSet/>
      <dgm:spPr/>
      <dgm:t>
        <a:bodyPr/>
        <a:lstStyle/>
        <a:p>
          <a:endParaRPr lang="en-US"/>
        </a:p>
      </dgm:t>
    </dgm:pt>
    <dgm:pt modelId="{8CA844FF-6581-B442-8539-0D6C82BA3FA9}" type="sibTrans" cxnId="{99AA547E-B760-494E-A6CA-5F10860C8977}">
      <dgm:prSet/>
      <dgm:spPr/>
      <dgm:t>
        <a:bodyPr/>
        <a:lstStyle/>
        <a:p>
          <a:endParaRPr lang="en-US"/>
        </a:p>
      </dgm:t>
    </dgm:pt>
    <dgm:pt modelId="{341C7BA8-9E71-8542-91B4-2FD69CA884FC}">
      <dgm:prSet/>
      <dgm:spPr/>
      <dgm:t>
        <a:bodyPr/>
        <a:lstStyle/>
        <a:p>
          <a:pPr rtl="0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Institutional Master Plan</a:t>
          </a:r>
        </a:p>
      </dgm:t>
    </dgm:pt>
    <dgm:pt modelId="{79434EAC-0AA5-3E4A-A7E8-4B08F184DFA0}" type="parTrans" cxnId="{1A1E2089-C5A8-7A49-A571-CDF7C67C3CE8}">
      <dgm:prSet/>
      <dgm:spPr/>
      <dgm:t>
        <a:bodyPr/>
        <a:lstStyle/>
        <a:p>
          <a:endParaRPr lang="en-US"/>
        </a:p>
      </dgm:t>
    </dgm:pt>
    <dgm:pt modelId="{FFD62A8D-0863-FF45-A6BA-82DE1C969470}" type="sibTrans" cxnId="{1A1E2089-C5A8-7A49-A571-CDF7C67C3CE8}">
      <dgm:prSet/>
      <dgm:spPr/>
      <dgm:t>
        <a:bodyPr/>
        <a:lstStyle/>
        <a:p>
          <a:endParaRPr lang="en-US"/>
        </a:p>
      </dgm:t>
    </dgm:pt>
    <dgm:pt modelId="{D1ED2C67-0A6A-BE42-ADD3-CA005AF33FF8}">
      <dgm:prSet/>
      <dgm:spPr/>
      <dgm:t>
        <a:bodyPr/>
        <a:lstStyle/>
        <a:p>
          <a:pPr rtl="0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Participation in Community meetings</a:t>
          </a:r>
        </a:p>
      </dgm:t>
    </dgm:pt>
    <dgm:pt modelId="{6618CE81-3171-3B4D-896F-FBDDB9365F7F}" type="parTrans" cxnId="{6FCE88D8-4494-674F-86EC-41E7236CC70A}">
      <dgm:prSet/>
      <dgm:spPr/>
      <dgm:t>
        <a:bodyPr/>
        <a:lstStyle/>
        <a:p>
          <a:endParaRPr lang="en-US"/>
        </a:p>
      </dgm:t>
    </dgm:pt>
    <dgm:pt modelId="{578184A5-4F40-934B-A988-C6F7A940FEF5}" type="sibTrans" cxnId="{6FCE88D8-4494-674F-86EC-41E7236CC70A}">
      <dgm:prSet/>
      <dgm:spPr/>
      <dgm:t>
        <a:bodyPr/>
        <a:lstStyle/>
        <a:p>
          <a:endParaRPr lang="en-US"/>
        </a:p>
      </dgm:t>
    </dgm:pt>
    <dgm:pt modelId="{FB23D4A1-3AE7-1D40-A76F-65DF39FDEEF9}">
      <dgm:prSet phldrT="[Text]"/>
      <dgm:spPr/>
      <dgm:t>
        <a:bodyPr/>
        <a:lstStyle/>
        <a:p>
          <a:pPr rtl="0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Office of Community and Governmental Relations</a:t>
          </a:r>
        </a:p>
      </dgm:t>
    </dgm:pt>
    <dgm:pt modelId="{CEA8B7A9-2743-7244-8A50-E866C62A6788}" type="parTrans" cxnId="{328B777B-0C69-954A-8BBB-02B22DC0EDAA}">
      <dgm:prSet/>
      <dgm:spPr/>
      <dgm:t>
        <a:bodyPr/>
        <a:lstStyle/>
        <a:p>
          <a:endParaRPr lang="en-US"/>
        </a:p>
      </dgm:t>
    </dgm:pt>
    <dgm:pt modelId="{BDCFC26A-0ADB-6E46-83E2-B9E2CFDD24E2}" type="sibTrans" cxnId="{328B777B-0C69-954A-8BBB-02B22DC0EDAA}">
      <dgm:prSet/>
      <dgm:spPr/>
      <dgm:t>
        <a:bodyPr/>
        <a:lstStyle/>
        <a:p>
          <a:endParaRPr lang="en-US"/>
        </a:p>
      </dgm:t>
    </dgm:pt>
    <dgm:pt modelId="{64065E2B-DE6D-B24B-8668-96257F8741AB}" type="pres">
      <dgm:prSet presAssocID="{4C532B17-2A48-1747-9146-D3B91AC6420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F40B04B-9F2D-F646-93C1-96F4DABAD885}" type="pres">
      <dgm:prSet presAssocID="{FB23D4A1-3AE7-1D40-A76F-65DF39FDEEF9}" presName="hierRoot1" presStyleCnt="0"/>
      <dgm:spPr/>
    </dgm:pt>
    <dgm:pt modelId="{74DFC8F2-7368-B44A-857D-C860C57FE6E0}" type="pres">
      <dgm:prSet presAssocID="{FB23D4A1-3AE7-1D40-A76F-65DF39FDEEF9}" presName="composite" presStyleCnt="0"/>
      <dgm:spPr/>
    </dgm:pt>
    <dgm:pt modelId="{33FFF40B-B3C0-0346-96CD-C5683CC28ADF}" type="pres">
      <dgm:prSet presAssocID="{FB23D4A1-3AE7-1D40-A76F-65DF39FDEEF9}" presName="background" presStyleLbl="node0" presStyleIdx="0" presStyleCnt="2"/>
      <dgm:spPr/>
    </dgm:pt>
    <dgm:pt modelId="{72E5E278-E4BB-5B44-84DE-8A4CB376AC59}" type="pres">
      <dgm:prSet presAssocID="{FB23D4A1-3AE7-1D40-A76F-65DF39FDEEF9}" presName="text" presStyleLbl="fgAcc0" presStyleIdx="0" presStyleCnt="2" custLinFactX="45403" custLinFactNeighborX="100000" custLinFactNeighborY="-4499">
        <dgm:presLayoutVars>
          <dgm:chPref val="3"/>
        </dgm:presLayoutVars>
      </dgm:prSet>
      <dgm:spPr/>
    </dgm:pt>
    <dgm:pt modelId="{8CF1629C-3E6F-FC42-A7DC-7B1E17674D03}" type="pres">
      <dgm:prSet presAssocID="{FB23D4A1-3AE7-1D40-A76F-65DF39FDEEF9}" presName="hierChild2" presStyleCnt="0"/>
      <dgm:spPr/>
    </dgm:pt>
    <dgm:pt modelId="{F6611F08-FC27-024C-9D91-8D76F39D1A5E}" type="pres">
      <dgm:prSet presAssocID="{4A20A486-6ABB-AC49-A1F2-B8C50678C3C1}" presName="hierRoot1" presStyleCnt="0"/>
      <dgm:spPr/>
    </dgm:pt>
    <dgm:pt modelId="{134B9FF0-5ABB-6F47-B1CF-68DF0F5E233C}" type="pres">
      <dgm:prSet presAssocID="{4A20A486-6ABB-AC49-A1F2-B8C50678C3C1}" presName="composite" presStyleCnt="0"/>
      <dgm:spPr/>
    </dgm:pt>
    <dgm:pt modelId="{CAE5F537-C4D2-D64F-842E-C299E6B13A5F}" type="pres">
      <dgm:prSet presAssocID="{4A20A486-6ABB-AC49-A1F2-B8C50678C3C1}" presName="background" presStyleLbl="node0" presStyleIdx="1" presStyleCnt="2"/>
      <dgm:spPr/>
    </dgm:pt>
    <dgm:pt modelId="{BCB6ABC0-0C0C-524A-A4CC-4521892876D5}" type="pres">
      <dgm:prSet presAssocID="{4A20A486-6ABB-AC49-A1F2-B8C50678C3C1}" presName="text" presStyleLbl="fgAcc0" presStyleIdx="1" presStyleCnt="2" custLinFactY="-38210" custLinFactNeighborX="30324" custLinFactNeighborY="-100000">
        <dgm:presLayoutVars>
          <dgm:chPref val="3"/>
        </dgm:presLayoutVars>
      </dgm:prSet>
      <dgm:spPr/>
    </dgm:pt>
    <dgm:pt modelId="{18D3011F-FD8B-CF41-B748-B866FF7D4342}" type="pres">
      <dgm:prSet presAssocID="{4A20A486-6ABB-AC49-A1F2-B8C50678C3C1}" presName="hierChild2" presStyleCnt="0"/>
      <dgm:spPr/>
    </dgm:pt>
    <dgm:pt modelId="{014DB578-941F-0C4B-A342-263AD0E98299}" type="pres">
      <dgm:prSet presAssocID="{02655B35-9010-F941-99B1-E6D9B23111A0}" presName="Name10" presStyleLbl="parChTrans1D2" presStyleIdx="0" presStyleCnt="2"/>
      <dgm:spPr/>
    </dgm:pt>
    <dgm:pt modelId="{79B0288B-BA13-F448-A69E-35757BCD6EC3}" type="pres">
      <dgm:prSet presAssocID="{5649BD26-9F6E-AC4C-9095-6928A78AB47A}" presName="hierRoot2" presStyleCnt="0"/>
      <dgm:spPr/>
    </dgm:pt>
    <dgm:pt modelId="{D9B2A048-B9F3-2340-8DEB-6C9CEA90F7A5}" type="pres">
      <dgm:prSet presAssocID="{5649BD26-9F6E-AC4C-9095-6928A78AB47A}" presName="composite2" presStyleCnt="0"/>
      <dgm:spPr/>
    </dgm:pt>
    <dgm:pt modelId="{2D2E431C-C882-5546-A3B6-EC14E2F47826}" type="pres">
      <dgm:prSet presAssocID="{5649BD26-9F6E-AC4C-9095-6928A78AB47A}" presName="background2" presStyleLbl="node2" presStyleIdx="0" presStyleCnt="2"/>
      <dgm:spPr/>
    </dgm:pt>
    <dgm:pt modelId="{3F884A64-0466-C049-82FA-6DDE8AB3C848}" type="pres">
      <dgm:prSet presAssocID="{5649BD26-9F6E-AC4C-9095-6928A78AB47A}" presName="text2" presStyleLbl="fgAcc2" presStyleIdx="0" presStyleCnt="2">
        <dgm:presLayoutVars>
          <dgm:chPref val="3"/>
        </dgm:presLayoutVars>
      </dgm:prSet>
      <dgm:spPr/>
    </dgm:pt>
    <dgm:pt modelId="{4078E0B6-55BB-6E4D-B8CA-5F295E4576F2}" type="pres">
      <dgm:prSet presAssocID="{5649BD26-9F6E-AC4C-9095-6928A78AB47A}" presName="hierChild3" presStyleCnt="0"/>
      <dgm:spPr/>
    </dgm:pt>
    <dgm:pt modelId="{572F9FE8-3663-5D44-A81A-618D17BE0D95}" type="pres">
      <dgm:prSet presAssocID="{10B1AEE9-7F12-CE4F-AA27-8ED579C4A9DD}" presName="Name17" presStyleLbl="parChTrans1D3" presStyleIdx="0" presStyleCnt="5"/>
      <dgm:spPr/>
    </dgm:pt>
    <dgm:pt modelId="{AF1B2A45-5180-3D42-8B49-ACC85116CF3C}" type="pres">
      <dgm:prSet presAssocID="{4C7F53F2-E228-9A47-9665-416BA3F3C2DD}" presName="hierRoot3" presStyleCnt="0"/>
      <dgm:spPr/>
    </dgm:pt>
    <dgm:pt modelId="{15BA2098-48C6-3048-8208-C9E08B0619F4}" type="pres">
      <dgm:prSet presAssocID="{4C7F53F2-E228-9A47-9665-416BA3F3C2DD}" presName="composite3" presStyleCnt="0"/>
      <dgm:spPr/>
    </dgm:pt>
    <dgm:pt modelId="{09558E7A-DD49-E744-AC39-30ED6FBB8BEF}" type="pres">
      <dgm:prSet presAssocID="{4C7F53F2-E228-9A47-9665-416BA3F3C2DD}" presName="background3" presStyleLbl="node3" presStyleIdx="0" presStyleCnt="5"/>
      <dgm:spPr/>
    </dgm:pt>
    <dgm:pt modelId="{4ADE0A0A-1AD4-F941-AD64-9300A11C5630}" type="pres">
      <dgm:prSet presAssocID="{4C7F53F2-E228-9A47-9665-416BA3F3C2DD}" presName="text3" presStyleLbl="fgAcc3" presStyleIdx="0" presStyleCnt="5">
        <dgm:presLayoutVars>
          <dgm:chPref val="3"/>
        </dgm:presLayoutVars>
      </dgm:prSet>
      <dgm:spPr/>
    </dgm:pt>
    <dgm:pt modelId="{BE5609DE-25A6-9D43-8368-AA857F3267CC}" type="pres">
      <dgm:prSet presAssocID="{4C7F53F2-E228-9A47-9665-416BA3F3C2DD}" presName="hierChild4" presStyleCnt="0"/>
      <dgm:spPr/>
    </dgm:pt>
    <dgm:pt modelId="{C77E7029-6774-DA4E-849A-C78A9BF3CA61}" type="pres">
      <dgm:prSet presAssocID="{65E1C770-3909-894E-B207-4A66B9CF686B}" presName="Name17" presStyleLbl="parChTrans1D3" presStyleIdx="1" presStyleCnt="5"/>
      <dgm:spPr/>
    </dgm:pt>
    <dgm:pt modelId="{4DBC99D3-1443-FA48-9189-FAAA53406F45}" type="pres">
      <dgm:prSet presAssocID="{CE49498F-1849-5446-8CCC-19AAE8162DB8}" presName="hierRoot3" presStyleCnt="0"/>
      <dgm:spPr/>
    </dgm:pt>
    <dgm:pt modelId="{EEBC47FA-97E7-1140-822A-5CCE688DC6C4}" type="pres">
      <dgm:prSet presAssocID="{CE49498F-1849-5446-8CCC-19AAE8162DB8}" presName="composite3" presStyleCnt="0"/>
      <dgm:spPr/>
    </dgm:pt>
    <dgm:pt modelId="{7D15A98E-7FAB-204D-B5C3-61D19AF87FBD}" type="pres">
      <dgm:prSet presAssocID="{CE49498F-1849-5446-8CCC-19AAE8162DB8}" presName="background3" presStyleLbl="node3" presStyleIdx="1" presStyleCnt="5"/>
      <dgm:spPr/>
    </dgm:pt>
    <dgm:pt modelId="{0605EC5D-9C79-C84E-8703-C8BC0D95820D}" type="pres">
      <dgm:prSet presAssocID="{CE49498F-1849-5446-8CCC-19AAE8162DB8}" presName="text3" presStyleLbl="fgAcc3" presStyleIdx="1" presStyleCnt="5">
        <dgm:presLayoutVars>
          <dgm:chPref val="3"/>
        </dgm:presLayoutVars>
      </dgm:prSet>
      <dgm:spPr/>
    </dgm:pt>
    <dgm:pt modelId="{ECCF476C-0B6C-6B42-8296-AE4941A27FC2}" type="pres">
      <dgm:prSet presAssocID="{CE49498F-1849-5446-8CCC-19AAE8162DB8}" presName="hierChild4" presStyleCnt="0"/>
      <dgm:spPr/>
    </dgm:pt>
    <dgm:pt modelId="{AD5380C9-1A08-F94B-801C-281B9F2E37CB}" type="pres">
      <dgm:prSet presAssocID="{94AC61E4-C165-E84A-80CF-F6660D86A077}" presName="Name10" presStyleLbl="parChTrans1D2" presStyleIdx="1" presStyleCnt="2"/>
      <dgm:spPr/>
    </dgm:pt>
    <dgm:pt modelId="{73938571-B6A6-CD45-BFEB-475DD342D980}" type="pres">
      <dgm:prSet presAssocID="{CBB83B6D-BA75-3A4D-9B1A-3E1FCCB9FE0F}" presName="hierRoot2" presStyleCnt="0"/>
      <dgm:spPr/>
    </dgm:pt>
    <dgm:pt modelId="{A37C2647-E7EC-7349-A9D1-6ADF79FA7019}" type="pres">
      <dgm:prSet presAssocID="{CBB83B6D-BA75-3A4D-9B1A-3E1FCCB9FE0F}" presName="composite2" presStyleCnt="0"/>
      <dgm:spPr/>
    </dgm:pt>
    <dgm:pt modelId="{703B4D66-ED0F-3944-9F6B-45CE0227D449}" type="pres">
      <dgm:prSet presAssocID="{CBB83B6D-BA75-3A4D-9B1A-3E1FCCB9FE0F}" presName="background2" presStyleLbl="node2" presStyleIdx="1" presStyleCnt="2"/>
      <dgm:spPr/>
    </dgm:pt>
    <dgm:pt modelId="{E50170B9-F2EB-8843-B9E2-07BF49018928}" type="pres">
      <dgm:prSet presAssocID="{CBB83B6D-BA75-3A4D-9B1A-3E1FCCB9FE0F}" presName="text2" presStyleLbl="fgAcc2" presStyleIdx="1" presStyleCnt="2">
        <dgm:presLayoutVars>
          <dgm:chPref val="3"/>
        </dgm:presLayoutVars>
      </dgm:prSet>
      <dgm:spPr/>
    </dgm:pt>
    <dgm:pt modelId="{6DD3E508-69C9-1747-B691-D9766F051447}" type="pres">
      <dgm:prSet presAssocID="{CBB83B6D-BA75-3A4D-9B1A-3E1FCCB9FE0F}" presName="hierChild3" presStyleCnt="0"/>
      <dgm:spPr/>
    </dgm:pt>
    <dgm:pt modelId="{E942D267-CAE2-B948-9374-3D6B05BEE7EF}" type="pres">
      <dgm:prSet presAssocID="{C60FBF12-5983-0343-BAED-A3F23168C305}" presName="Name17" presStyleLbl="parChTrans1D3" presStyleIdx="2" presStyleCnt="5"/>
      <dgm:spPr/>
    </dgm:pt>
    <dgm:pt modelId="{AC72BA9F-1571-5E4F-9644-8CEC3CD7DB86}" type="pres">
      <dgm:prSet presAssocID="{E40F4BCA-12FD-8C47-BCDD-797DD54957B9}" presName="hierRoot3" presStyleCnt="0"/>
      <dgm:spPr/>
    </dgm:pt>
    <dgm:pt modelId="{79E53A05-77A1-EF4D-ABF4-B0D8C645808B}" type="pres">
      <dgm:prSet presAssocID="{E40F4BCA-12FD-8C47-BCDD-797DD54957B9}" presName="composite3" presStyleCnt="0"/>
      <dgm:spPr/>
    </dgm:pt>
    <dgm:pt modelId="{7EA45A79-5964-B347-8FD0-4CB47F5C26ED}" type="pres">
      <dgm:prSet presAssocID="{E40F4BCA-12FD-8C47-BCDD-797DD54957B9}" presName="background3" presStyleLbl="node3" presStyleIdx="2" presStyleCnt="5"/>
      <dgm:spPr/>
    </dgm:pt>
    <dgm:pt modelId="{2255F8F2-2829-BF41-A423-B84C5A0457D6}" type="pres">
      <dgm:prSet presAssocID="{E40F4BCA-12FD-8C47-BCDD-797DD54957B9}" presName="text3" presStyleLbl="fgAcc3" presStyleIdx="2" presStyleCnt="5">
        <dgm:presLayoutVars>
          <dgm:chPref val="3"/>
        </dgm:presLayoutVars>
      </dgm:prSet>
      <dgm:spPr/>
    </dgm:pt>
    <dgm:pt modelId="{245F69C6-CB49-E848-B818-0EE892DC4C34}" type="pres">
      <dgm:prSet presAssocID="{E40F4BCA-12FD-8C47-BCDD-797DD54957B9}" presName="hierChild4" presStyleCnt="0"/>
      <dgm:spPr/>
    </dgm:pt>
    <dgm:pt modelId="{EDABB27B-4106-6C46-BBAA-A10A4393906B}" type="pres">
      <dgm:prSet presAssocID="{79434EAC-0AA5-3E4A-A7E8-4B08F184DFA0}" presName="Name17" presStyleLbl="parChTrans1D3" presStyleIdx="3" presStyleCnt="5"/>
      <dgm:spPr/>
    </dgm:pt>
    <dgm:pt modelId="{173D36D8-F58C-7840-8B03-05722CD6F87B}" type="pres">
      <dgm:prSet presAssocID="{341C7BA8-9E71-8542-91B4-2FD69CA884FC}" presName="hierRoot3" presStyleCnt="0"/>
      <dgm:spPr/>
    </dgm:pt>
    <dgm:pt modelId="{88D24D80-2C00-104F-9A7B-142D872E6EF3}" type="pres">
      <dgm:prSet presAssocID="{341C7BA8-9E71-8542-91B4-2FD69CA884FC}" presName="composite3" presStyleCnt="0"/>
      <dgm:spPr/>
    </dgm:pt>
    <dgm:pt modelId="{DE3ADE9A-ED02-8047-911F-5181FCF0DAC5}" type="pres">
      <dgm:prSet presAssocID="{341C7BA8-9E71-8542-91B4-2FD69CA884FC}" presName="background3" presStyleLbl="node3" presStyleIdx="3" presStyleCnt="5"/>
      <dgm:spPr/>
    </dgm:pt>
    <dgm:pt modelId="{39169DAC-686C-9545-8AE4-EB7BA93E56D2}" type="pres">
      <dgm:prSet presAssocID="{341C7BA8-9E71-8542-91B4-2FD69CA884FC}" presName="text3" presStyleLbl="fgAcc3" presStyleIdx="3" presStyleCnt="5">
        <dgm:presLayoutVars>
          <dgm:chPref val="3"/>
        </dgm:presLayoutVars>
      </dgm:prSet>
      <dgm:spPr/>
    </dgm:pt>
    <dgm:pt modelId="{A97A5B1F-26B4-A442-8B86-ADC7F5424440}" type="pres">
      <dgm:prSet presAssocID="{341C7BA8-9E71-8542-91B4-2FD69CA884FC}" presName="hierChild4" presStyleCnt="0"/>
      <dgm:spPr/>
    </dgm:pt>
    <dgm:pt modelId="{8BC7495F-0FBE-2840-AC85-BC39E248D694}" type="pres">
      <dgm:prSet presAssocID="{6618CE81-3171-3B4D-896F-FBDDB9365F7F}" presName="Name17" presStyleLbl="parChTrans1D3" presStyleIdx="4" presStyleCnt="5"/>
      <dgm:spPr/>
    </dgm:pt>
    <dgm:pt modelId="{D2608954-E3EF-8246-B218-03E79DB4E6A1}" type="pres">
      <dgm:prSet presAssocID="{D1ED2C67-0A6A-BE42-ADD3-CA005AF33FF8}" presName="hierRoot3" presStyleCnt="0"/>
      <dgm:spPr/>
    </dgm:pt>
    <dgm:pt modelId="{F38494C5-E1A6-F44C-820E-3C92755C5015}" type="pres">
      <dgm:prSet presAssocID="{D1ED2C67-0A6A-BE42-ADD3-CA005AF33FF8}" presName="composite3" presStyleCnt="0"/>
      <dgm:spPr/>
    </dgm:pt>
    <dgm:pt modelId="{16BEA21E-06E5-D24C-A1E9-506C20B8E37A}" type="pres">
      <dgm:prSet presAssocID="{D1ED2C67-0A6A-BE42-ADD3-CA005AF33FF8}" presName="background3" presStyleLbl="node3" presStyleIdx="4" presStyleCnt="5"/>
      <dgm:spPr/>
    </dgm:pt>
    <dgm:pt modelId="{B76973E2-5C8C-A34F-8EE8-23848464430D}" type="pres">
      <dgm:prSet presAssocID="{D1ED2C67-0A6A-BE42-ADD3-CA005AF33FF8}" presName="text3" presStyleLbl="fgAcc3" presStyleIdx="4" presStyleCnt="5">
        <dgm:presLayoutVars>
          <dgm:chPref val="3"/>
        </dgm:presLayoutVars>
      </dgm:prSet>
      <dgm:spPr/>
    </dgm:pt>
    <dgm:pt modelId="{FE3A03D6-5CC4-6B42-873A-260399EE5CA5}" type="pres">
      <dgm:prSet presAssocID="{D1ED2C67-0A6A-BE42-ADD3-CA005AF33FF8}" presName="hierChild4" presStyleCnt="0"/>
      <dgm:spPr/>
    </dgm:pt>
  </dgm:ptLst>
  <dgm:cxnLst>
    <dgm:cxn modelId="{84A3440A-DCD8-A041-90EB-7CF0AE16EADE}" type="presOf" srcId="{4C532B17-2A48-1747-9146-D3B91AC6420B}" destId="{64065E2B-DE6D-B24B-8668-96257F8741AB}" srcOrd="0" destOrd="0" presId="urn:microsoft.com/office/officeart/2005/8/layout/hierarchy1"/>
    <dgm:cxn modelId="{F863B319-E913-A541-8AE9-20520B8094AD}" type="presOf" srcId="{E40F4BCA-12FD-8C47-BCDD-797DD54957B9}" destId="{2255F8F2-2829-BF41-A423-B84C5A0457D6}" srcOrd="0" destOrd="0" presId="urn:microsoft.com/office/officeart/2005/8/layout/hierarchy1"/>
    <dgm:cxn modelId="{9C857637-1DBB-F54E-A6DD-A3A773642E42}" srcId="{4A20A486-6ABB-AC49-A1F2-B8C50678C3C1}" destId="{CBB83B6D-BA75-3A4D-9B1A-3E1FCCB9FE0F}" srcOrd="1" destOrd="0" parTransId="{94AC61E4-C165-E84A-80CF-F6660D86A077}" sibTransId="{56953414-9024-7D43-9287-07D5C73418E5}"/>
    <dgm:cxn modelId="{A0A29646-DD84-9441-A620-5B7D79090B6D}" type="presOf" srcId="{4C7F53F2-E228-9A47-9665-416BA3F3C2DD}" destId="{4ADE0A0A-1AD4-F941-AD64-9300A11C5630}" srcOrd="0" destOrd="0" presId="urn:microsoft.com/office/officeart/2005/8/layout/hierarchy1"/>
    <dgm:cxn modelId="{567E5C49-D038-464A-AFA9-86ACE84951FA}" type="presOf" srcId="{C60FBF12-5983-0343-BAED-A3F23168C305}" destId="{E942D267-CAE2-B948-9374-3D6B05BEE7EF}" srcOrd="0" destOrd="0" presId="urn:microsoft.com/office/officeart/2005/8/layout/hierarchy1"/>
    <dgm:cxn modelId="{21CD1170-62F8-BF4E-B3C6-3523030EF382}" type="presOf" srcId="{6618CE81-3171-3B4D-896F-FBDDB9365F7F}" destId="{8BC7495F-0FBE-2840-AC85-BC39E248D694}" srcOrd="0" destOrd="0" presId="urn:microsoft.com/office/officeart/2005/8/layout/hierarchy1"/>
    <dgm:cxn modelId="{AF119477-A497-734B-92C6-82ACC03F1288}" type="presOf" srcId="{4A20A486-6ABB-AC49-A1F2-B8C50678C3C1}" destId="{BCB6ABC0-0C0C-524A-A4CC-4521892876D5}" srcOrd="0" destOrd="0" presId="urn:microsoft.com/office/officeart/2005/8/layout/hierarchy1"/>
    <dgm:cxn modelId="{328B777B-0C69-954A-8BBB-02B22DC0EDAA}" srcId="{4C532B17-2A48-1747-9146-D3B91AC6420B}" destId="{FB23D4A1-3AE7-1D40-A76F-65DF39FDEEF9}" srcOrd="0" destOrd="0" parTransId="{CEA8B7A9-2743-7244-8A50-E866C62A6788}" sibTransId="{BDCFC26A-0ADB-6E46-83E2-B9E2CFDD24E2}"/>
    <dgm:cxn modelId="{E3125C7C-EE72-B24D-8CD2-4CF95D80B9B2}" srcId="{5649BD26-9F6E-AC4C-9095-6928A78AB47A}" destId="{CE49498F-1849-5446-8CCC-19AAE8162DB8}" srcOrd="1" destOrd="0" parTransId="{65E1C770-3909-894E-B207-4A66B9CF686B}" sibTransId="{2BCE0524-144C-5B46-B4F0-5BC8EA2ADC71}"/>
    <dgm:cxn modelId="{99AA547E-B760-494E-A6CA-5F10860C8977}" srcId="{CBB83B6D-BA75-3A4D-9B1A-3E1FCCB9FE0F}" destId="{E40F4BCA-12FD-8C47-BCDD-797DD54957B9}" srcOrd="0" destOrd="0" parTransId="{C60FBF12-5983-0343-BAED-A3F23168C305}" sibTransId="{8CA844FF-6581-B442-8539-0D6C82BA3FA9}"/>
    <dgm:cxn modelId="{C9D00781-9445-E04F-A308-544A153A28C2}" srcId="{5649BD26-9F6E-AC4C-9095-6928A78AB47A}" destId="{4C7F53F2-E228-9A47-9665-416BA3F3C2DD}" srcOrd="0" destOrd="0" parTransId="{10B1AEE9-7F12-CE4F-AA27-8ED579C4A9DD}" sibTransId="{AD81CFD6-22B5-F84C-810B-BE63E5E3608A}"/>
    <dgm:cxn modelId="{CABBBC83-B60E-B84F-B120-F8DE2DC4756F}" type="presOf" srcId="{CBB83B6D-BA75-3A4D-9B1A-3E1FCCB9FE0F}" destId="{E50170B9-F2EB-8843-B9E2-07BF49018928}" srcOrd="0" destOrd="0" presId="urn:microsoft.com/office/officeart/2005/8/layout/hierarchy1"/>
    <dgm:cxn modelId="{AF3CC887-1FA4-CD41-9DC4-DB27C83940F1}" srcId="{4C532B17-2A48-1747-9146-D3B91AC6420B}" destId="{4A20A486-6ABB-AC49-A1F2-B8C50678C3C1}" srcOrd="1" destOrd="0" parTransId="{CBE0AF0C-8784-5F4C-8DBE-BC105BA5C27A}" sibTransId="{550CE0A2-BBB9-4947-B2F7-5AD22AF0B337}"/>
    <dgm:cxn modelId="{1A1E2089-C5A8-7A49-A571-CDF7C67C3CE8}" srcId="{CBB83B6D-BA75-3A4D-9B1A-3E1FCCB9FE0F}" destId="{341C7BA8-9E71-8542-91B4-2FD69CA884FC}" srcOrd="1" destOrd="0" parTransId="{79434EAC-0AA5-3E4A-A7E8-4B08F184DFA0}" sibTransId="{FFD62A8D-0863-FF45-A6BA-82DE1C969470}"/>
    <dgm:cxn modelId="{943CF68F-DD81-B348-9AE8-B03EF7D30431}" type="presOf" srcId="{5649BD26-9F6E-AC4C-9095-6928A78AB47A}" destId="{3F884A64-0466-C049-82FA-6DDE8AB3C848}" srcOrd="0" destOrd="0" presId="urn:microsoft.com/office/officeart/2005/8/layout/hierarchy1"/>
    <dgm:cxn modelId="{99C03A9D-EE51-6F48-B7CF-56A6702BF476}" type="presOf" srcId="{FB23D4A1-3AE7-1D40-A76F-65DF39FDEEF9}" destId="{72E5E278-E4BB-5B44-84DE-8A4CB376AC59}" srcOrd="0" destOrd="0" presId="urn:microsoft.com/office/officeart/2005/8/layout/hierarchy1"/>
    <dgm:cxn modelId="{FE9755A2-59EB-994B-990D-B53DA5E9A382}" type="presOf" srcId="{65E1C770-3909-894E-B207-4A66B9CF686B}" destId="{C77E7029-6774-DA4E-849A-C78A9BF3CA61}" srcOrd="0" destOrd="0" presId="urn:microsoft.com/office/officeart/2005/8/layout/hierarchy1"/>
    <dgm:cxn modelId="{2C68EAB4-E18A-8746-BD57-ACE99E206297}" type="presOf" srcId="{94AC61E4-C165-E84A-80CF-F6660D86A077}" destId="{AD5380C9-1A08-F94B-801C-281B9F2E37CB}" srcOrd="0" destOrd="0" presId="urn:microsoft.com/office/officeart/2005/8/layout/hierarchy1"/>
    <dgm:cxn modelId="{12020DB7-72D3-E645-BFCF-7A54506CE0D9}" type="presOf" srcId="{341C7BA8-9E71-8542-91B4-2FD69CA884FC}" destId="{39169DAC-686C-9545-8AE4-EB7BA93E56D2}" srcOrd="0" destOrd="0" presId="urn:microsoft.com/office/officeart/2005/8/layout/hierarchy1"/>
    <dgm:cxn modelId="{58805AC2-CB5B-D74F-99D4-FB798975424A}" type="presOf" srcId="{D1ED2C67-0A6A-BE42-ADD3-CA005AF33FF8}" destId="{B76973E2-5C8C-A34F-8EE8-23848464430D}" srcOrd="0" destOrd="0" presId="urn:microsoft.com/office/officeart/2005/8/layout/hierarchy1"/>
    <dgm:cxn modelId="{9A2C47C6-0582-7447-8D15-B2E3B1D440F2}" type="presOf" srcId="{10B1AEE9-7F12-CE4F-AA27-8ED579C4A9DD}" destId="{572F9FE8-3663-5D44-A81A-618D17BE0D95}" srcOrd="0" destOrd="0" presId="urn:microsoft.com/office/officeart/2005/8/layout/hierarchy1"/>
    <dgm:cxn modelId="{6FCE88D8-4494-674F-86EC-41E7236CC70A}" srcId="{CBB83B6D-BA75-3A4D-9B1A-3E1FCCB9FE0F}" destId="{D1ED2C67-0A6A-BE42-ADD3-CA005AF33FF8}" srcOrd="2" destOrd="0" parTransId="{6618CE81-3171-3B4D-896F-FBDDB9365F7F}" sibTransId="{578184A5-4F40-934B-A988-C6F7A940FEF5}"/>
    <dgm:cxn modelId="{741B28DB-9435-4F41-B5FB-E3A7F53393F2}" type="presOf" srcId="{CE49498F-1849-5446-8CCC-19AAE8162DB8}" destId="{0605EC5D-9C79-C84E-8703-C8BC0D95820D}" srcOrd="0" destOrd="0" presId="urn:microsoft.com/office/officeart/2005/8/layout/hierarchy1"/>
    <dgm:cxn modelId="{351CB8E8-A2FF-E344-849B-2C4432C9656F}" type="presOf" srcId="{02655B35-9010-F941-99B1-E6D9B23111A0}" destId="{014DB578-941F-0C4B-A342-263AD0E98299}" srcOrd="0" destOrd="0" presId="urn:microsoft.com/office/officeart/2005/8/layout/hierarchy1"/>
    <dgm:cxn modelId="{E81E88F2-1EF5-6343-93D5-02A0B6A23DE7}" srcId="{4A20A486-6ABB-AC49-A1F2-B8C50678C3C1}" destId="{5649BD26-9F6E-AC4C-9095-6928A78AB47A}" srcOrd="0" destOrd="0" parTransId="{02655B35-9010-F941-99B1-E6D9B23111A0}" sibTransId="{3A0595EE-82B1-7842-89E0-94072C1E0790}"/>
    <dgm:cxn modelId="{D807ECF7-E267-3446-A8DF-98769727EB94}" type="presOf" srcId="{79434EAC-0AA5-3E4A-A7E8-4B08F184DFA0}" destId="{EDABB27B-4106-6C46-BBAA-A10A4393906B}" srcOrd="0" destOrd="0" presId="urn:microsoft.com/office/officeart/2005/8/layout/hierarchy1"/>
    <dgm:cxn modelId="{169B73C5-DB9A-0B43-9778-E516F30264C6}" type="presParOf" srcId="{64065E2B-DE6D-B24B-8668-96257F8741AB}" destId="{EF40B04B-9F2D-F646-93C1-96F4DABAD885}" srcOrd="0" destOrd="0" presId="urn:microsoft.com/office/officeart/2005/8/layout/hierarchy1"/>
    <dgm:cxn modelId="{EEBF8C99-1F40-204F-8B60-F2BC5D227C3B}" type="presParOf" srcId="{EF40B04B-9F2D-F646-93C1-96F4DABAD885}" destId="{74DFC8F2-7368-B44A-857D-C860C57FE6E0}" srcOrd="0" destOrd="0" presId="urn:microsoft.com/office/officeart/2005/8/layout/hierarchy1"/>
    <dgm:cxn modelId="{1501D376-CE90-CF44-90D6-440F84E6111C}" type="presParOf" srcId="{74DFC8F2-7368-B44A-857D-C860C57FE6E0}" destId="{33FFF40B-B3C0-0346-96CD-C5683CC28ADF}" srcOrd="0" destOrd="0" presId="urn:microsoft.com/office/officeart/2005/8/layout/hierarchy1"/>
    <dgm:cxn modelId="{280C3E90-95DA-294D-BA4B-2E2A0C6D883C}" type="presParOf" srcId="{74DFC8F2-7368-B44A-857D-C860C57FE6E0}" destId="{72E5E278-E4BB-5B44-84DE-8A4CB376AC59}" srcOrd="1" destOrd="0" presId="urn:microsoft.com/office/officeart/2005/8/layout/hierarchy1"/>
    <dgm:cxn modelId="{470426CC-4DD8-6D4C-AA62-D496639FB19C}" type="presParOf" srcId="{EF40B04B-9F2D-F646-93C1-96F4DABAD885}" destId="{8CF1629C-3E6F-FC42-A7DC-7B1E17674D03}" srcOrd="1" destOrd="0" presId="urn:microsoft.com/office/officeart/2005/8/layout/hierarchy1"/>
    <dgm:cxn modelId="{E4ED7A4B-CB28-5F41-8506-95DFB6C9D4A0}" type="presParOf" srcId="{64065E2B-DE6D-B24B-8668-96257F8741AB}" destId="{F6611F08-FC27-024C-9D91-8D76F39D1A5E}" srcOrd="1" destOrd="0" presId="urn:microsoft.com/office/officeart/2005/8/layout/hierarchy1"/>
    <dgm:cxn modelId="{AC6EF1EF-96DC-0945-9F8C-EB44C2CADB0F}" type="presParOf" srcId="{F6611F08-FC27-024C-9D91-8D76F39D1A5E}" destId="{134B9FF0-5ABB-6F47-B1CF-68DF0F5E233C}" srcOrd="0" destOrd="0" presId="urn:microsoft.com/office/officeart/2005/8/layout/hierarchy1"/>
    <dgm:cxn modelId="{2BCDD6EF-A29A-CC4F-9C20-660D63F8F486}" type="presParOf" srcId="{134B9FF0-5ABB-6F47-B1CF-68DF0F5E233C}" destId="{CAE5F537-C4D2-D64F-842E-C299E6B13A5F}" srcOrd="0" destOrd="0" presId="urn:microsoft.com/office/officeart/2005/8/layout/hierarchy1"/>
    <dgm:cxn modelId="{F71B46CC-D3A2-A94D-9E31-4189E518F499}" type="presParOf" srcId="{134B9FF0-5ABB-6F47-B1CF-68DF0F5E233C}" destId="{BCB6ABC0-0C0C-524A-A4CC-4521892876D5}" srcOrd="1" destOrd="0" presId="urn:microsoft.com/office/officeart/2005/8/layout/hierarchy1"/>
    <dgm:cxn modelId="{A83088C6-4D62-9041-BFBA-AEA52135E06B}" type="presParOf" srcId="{F6611F08-FC27-024C-9D91-8D76F39D1A5E}" destId="{18D3011F-FD8B-CF41-B748-B866FF7D4342}" srcOrd="1" destOrd="0" presId="urn:microsoft.com/office/officeart/2005/8/layout/hierarchy1"/>
    <dgm:cxn modelId="{D251D54F-8C7D-AE42-8227-652247BF9646}" type="presParOf" srcId="{18D3011F-FD8B-CF41-B748-B866FF7D4342}" destId="{014DB578-941F-0C4B-A342-263AD0E98299}" srcOrd="0" destOrd="0" presId="urn:microsoft.com/office/officeart/2005/8/layout/hierarchy1"/>
    <dgm:cxn modelId="{38261FD1-9267-B849-8E0F-0104635A0AB7}" type="presParOf" srcId="{18D3011F-FD8B-CF41-B748-B866FF7D4342}" destId="{79B0288B-BA13-F448-A69E-35757BCD6EC3}" srcOrd="1" destOrd="0" presId="urn:microsoft.com/office/officeart/2005/8/layout/hierarchy1"/>
    <dgm:cxn modelId="{859A4BB0-BF17-6C43-95BF-004A855B765E}" type="presParOf" srcId="{79B0288B-BA13-F448-A69E-35757BCD6EC3}" destId="{D9B2A048-B9F3-2340-8DEB-6C9CEA90F7A5}" srcOrd="0" destOrd="0" presId="urn:microsoft.com/office/officeart/2005/8/layout/hierarchy1"/>
    <dgm:cxn modelId="{4EC28B94-E82D-FF4A-9352-D67E747B543D}" type="presParOf" srcId="{D9B2A048-B9F3-2340-8DEB-6C9CEA90F7A5}" destId="{2D2E431C-C882-5546-A3B6-EC14E2F47826}" srcOrd="0" destOrd="0" presId="urn:microsoft.com/office/officeart/2005/8/layout/hierarchy1"/>
    <dgm:cxn modelId="{903CB485-D660-934A-B13D-455D8F1E9227}" type="presParOf" srcId="{D9B2A048-B9F3-2340-8DEB-6C9CEA90F7A5}" destId="{3F884A64-0466-C049-82FA-6DDE8AB3C848}" srcOrd="1" destOrd="0" presId="urn:microsoft.com/office/officeart/2005/8/layout/hierarchy1"/>
    <dgm:cxn modelId="{68CE706B-1921-3243-A8AA-6EE9C74F6F54}" type="presParOf" srcId="{79B0288B-BA13-F448-A69E-35757BCD6EC3}" destId="{4078E0B6-55BB-6E4D-B8CA-5F295E4576F2}" srcOrd="1" destOrd="0" presId="urn:microsoft.com/office/officeart/2005/8/layout/hierarchy1"/>
    <dgm:cxn modelId="{08BA5DEF-96DE-D345-BB47-E7AC5F8AF66C}" type="presParOf" srcId="{4078E0B6-55BB-6E4D-B8CA-5F295E4576F2}" destId="{572F9FE8-3663-5D44-A81A-618D17BE0D95}" srcOrd="0" destOrd="0" presId="urn:microsoft.com/office/officeart/2005/8/layout/hierarchy1"/>
    <dgm:cxn modelId="{38C73E40-A96A-D846-9140-1D9569E7DBB2}" type="presParOf" srcId="{4078E0B6-55BB-6E4D-B8CA-5F295E4576F2}" destId="{AF1B2A45-5180-3D42-8B49-ACC85116CF3C}" srcOrd="1" destOrd="0" presId="urn:microsoft.com/office/officeart/2005/8/layout/hierarchy1"/>
    <dgm:cxn modelId="{06284BFD-B91F-4244-B72D-F9EBD050EDAF}" type="presParOf" srcId="{AF1B2A45-5180-3D42-8B49-ACC85116CF3C}" destId="{15BA2098-48C6-3048-8208-C9E08B0619F4}" srcOrd="0" destOrd="0" presId="urn:microsoft.com/office/officeart/2005/8/layout/hierarchy1"/>
    <dgm:cxn modelId="{1A69752F-7D04-6548-BD64-FECC2B8603D5}" type="presParOf" srcId="{15BA2098-48C6-3048-8208-C9E08B0619F4}" destId="{09558E7A-DD49-E744-AC39-30ED6FBB8BEF}" srcOrd="0" destOrd="0" presId="urn:microsoft.com/office/officeart/2005/8/layout/hierarchy1"/>
    <dgm:cxn modelId="{B6E2D2E0-7DD3-034D-8800-41C193711F11}" type="presParOf" srcId="{15BA2098-48C6-3048-8208-C9E08B0619F4}" destId="{4ADE0A0A-1AD4-F941-AD64-9300A11C5630}" srcOrd="1" destOrd="0" presId="urn:microsoft.com/office/officeart/2005/8/layout/hierarchy1"/>
    <dgm:cxn modelId="{E10ADFC6-3D0F-3745-BD0A-0393E76CA6FD}" type="presParOf" srcId="{AF1B2A45-5180-3D42-8B49-ACC85116CF3C}" destId="{BE5609DE-25A6-9D43-8368-AA857F3267CC}" srcOrd="1" destOrd="0" presId="urn:microsoft.com/office/officeart/2005/8/layout/hierarchy1"/>
    <dgm:cxn modelId="{4988BA5E-D08D-9344-BDB1-EAF260958A96}" type="presParOf" srcId="{4078E0B6-55BB-6E4D-B8CA-5F295E4576F2}" destId="{C77E7029-6774-DA4E-849A-C78A9BF3CA61}" srcOrd="2" destOrd="0" presId="urn:microsoft.com/office/officeart/2005/8/layout/hierarchy1"/>
    <dgm:cxn modelId="{AAA58894-3AC9-D141-A757-4EA98D6EB169}" type="presParOf" srcId="{4078E0B6-55BB-6E4D-B8CA-5F295E4576F2}" destId="{4DBC99D3-1443-FA48-9189-FAAA53406F45}" srcOrd="3" destOrd="0" presId="urn:microsoft.com/office/officeart/2005/8/layout/hierarchy1"/>
    <dgm:cxn modelId="{8CF950CB-C722-424C-A503-F45EF40F2DFD}" type="presParOf" srcId="{4DBC99D3-1443-FA48-9189-FAAA53406F45}" destId="{EEBC47FA-97E7-1140-822A-5CCE688DC6C4}" srcOrd="0" destOrd="0" presId="urn:microsoft.com/office/officeart/2005/8/layout/hierarchy1"/>
    <dgm:cxn modelId="{D3B5492F-332F-4049-985E-F0534DF85ED1}" type="presParOf" srcId="{EEBC47FA-97E7-1140-822A-5CCE688DC6C4}" destId="{7D15A98E-7FAB-204D-B5C3-61D19AF87FBD}" srcOrd="0" destOrd="0" presId="urn:microsoft.com/office/officeart/2005/8/layout/hierarchy1"/>
    <dgm:cxn modelId="{536296E2-F79C-F54B-A183-FD8032BD93EB}" type="presParOf" srcId="{EEBC47FA-97E7-1140-822A-5CCE688DC6C4}" destId="{0605EC5D-9C79-C84E-8703-C8BC0D95820D}" srcOrd="1" destOrd="0" presId="urn:microsoft.com/office/officeart/2005/8/layout/hierarchy1"/>
    <dgm:cxn modelId="{07B58FE2-659C-4E4F-8251-D859769DC723}" type="presParOf" srcId="{4DBC99D3-1443-FA48-9189-FAAA53406F45}" destId="{ECCF476C-0B6C-6B42-8296-AE4941A27FC2}" srcOrd="1" destOrd="0" presId="urn:microsoft.com/office/officeart/2005/8/layout/hierarchy1"/>
    <dgm:cxn modelId="{437A6EE0-D29C-AE41-8AA2-7AACCFD52E9E}" type="presParOf" srcId="{18D3011F-FD8B-CF41-B748-B866FF7D4342}" destId="{AD5380C9-1A08-F94B-801C-281B9F2E37CB}" srcOrd="2" destOrd="0" presId="urn:microsoft.com/office/officeart/2005/8/layout/hierarchy1"/>
    <dgm:cxn modelId="{A1B30819-7825-1B4A-AA76-E8EA4929AF2C}" type="presParOf" srcId="{18D3011F-FD8B-CF41-B748-B866FF7D4342}" destId="{73938571-B6A6-CD45-BFEB-475DD342D980}" srcOrd="3" destOrd="0" presId="urn:microsoft.com/office/officeart/2005/8/layout/hierarchy1"/>
    <dgm:cxn modelId="{530085F9-5752-0141-A886-0AA63C66B329}" type="presParOf" srcId="{73938571-B6A6-CD45-BFEB-475DD342D980}" destId="{A37C2647-E7EC-7349-A9D1-6ADF79FA7019}" srcOrd="0" destOrd="0" presId="urn:microsoft.com/office/officeart/2005/8/layout/hierarchy1"/>
    <dgm:cxn modelId="{4A45F20A-8D90-D64B-B0FD-5924E5936CF1}" type="presParOf" srcId="{A37C2647-E7EC-7349-A9D1-6ADF79FA7019}" destId="{703B4D66-ED0F-3944-9F6B-45CE0227D449}" srcOrd="0" destOrd="0" presId="urn:microsoft.com/office/officeart/2005/8/layout/hierarchy1"/>
    <dgm:cxn modelId="{EE6CB8D7-47F4-8948-B836-11604852DD48}" type="presParOf" srcId="{A37C2647-E7EC-7349-A9D1-6ADF79FA7019}" destId="{E50170B9-F2EB-8843-B9E2-07BF49018928}" srcOrd="1" destOrd="0" presId="urn:microsoft.com/office/officeart/2005/8/layout/hierarchy1"/>
    <dgm:cxn modelId="{1E46EC7D-3787-334F-AD6C-2DBC1977D74C}" type="presParOf" srcId="{73938571-B6A6-CD45-BFEB-475DD342D980}" destId="{6DD3E508-69C9-1747-B691-D9766F051447}" srcOrd="1" destOrd="0" presId="urn:microsoft.com/office/officeart/2005/8/layout/hierarchy1"/>
    <dgm:cxn modelId="{059E50D9-BE71-9C44-9C58-A9CA40B81CFC}" type="presParOf" srcId="{6DD3E508-69C9-1747-B691-D9766F051447}" destId="{E942D267-CAE2-B948-9374-3D6B05BEE7EF}" srcOrd="0" destOrd="0" presId="urn:microsoft.com/office/officeart/2005/8/layout/hierarchy1"/>
    <dgm:cxn modelId="{D8F695B7-0991-B04F-A31A-713C52622368}" type="presParOf" srcId="{6DD3E508-69C9-1747-B691-D9766F051447}" destId="{AC72BA9F-1571-5E4F-9644-8CEC3CD7DB86}" srcOrd="1" destOrd="0" presId="urn:microsoft.com/office/officeart/2005/8/layout/hierarchy1"/>
    <dgm:cxn modelId="{DC4DC3E7-B19C-614F-94ED-6A38C5D915CB}" type="presParOf" srcId="{AC72BA9F-1571-5E4F-9644-8CEC3CD7DB86}" destId="{79E53A05-77A1-EF4D-ABF4-B0D8C645808B}" srcOrd="0" destOrd="0" presId="urn:microsoft.com/office/officeart/2005/8/layout/hierarchy1"/>
    <dgm:cxn modelId="{75D8408A-CD3A-EA4E-876B-8BE37209380B}" type="presParOf" srcId="{79E53A05-77A1-EF4D-ABF4-B0D8C645808B}" destId="{7EA45A79-5964-B347-8FD0-4CB47F5C26ED}" srcOrd="0" destOrd="0" presId="urn:microsoft.com/office/officeart/2005/8/layout/hierarchy1"/>
    <dgm:cxn modelId="{5D83E6BC-BB44-A24E-BFF2-4546A9D991AB}" type="presParOf" srcId="{79E53A05-77A1-EF4D-ABF4-B0D8C645808B}" destId="{2255F8F2-2829-BF41-A423-B84C5A0457D6}" srcOrd="1" destOrd="0" presId="urn:microsoft.com/office/officeart/2005/8/layout/hierarchy1"/>
    <dgm:cxn modelId="{C3EF454F-FD8F-6646-9500-C30977E8E2E0}" type="presParOf" srcId="{AC72BA9F-1571-5E4F-9644-8CEC3CD7DB86}" destId="{245F69C6-CB49-E848-B818-0EE892DC4C34}" srcOrd="1" destOrd="0" presId="urn:microsoft.com/office/officeart/2005/8/layout/hierarchy1"/>
    <dgm:cxn modelId="{BF463F58-6D2D-0D48-974A-40762DF986B9}" type="presParOf" srcId="{6DD3E508-69C9-1747-B691-D9766F051447}" destId="{EDABB27B-4106-6C46-BBAA-A10A4393906B}" srcOrd="2" destOrd="0" presId="urn:microsoft.com/office/officeart/2005/8/layout/hierarchy1"/>
    <dgm:cxn modelId="{315B40A6-ACE3-404D-B14B-E0365F66E8A1}" type="presParOf" srcId="{6DD3E508-69C9-1747-B691-D9766F051447}" destId="{173D36D8-F58C-7840-8B03-05722CD6F87B}" srcOrd="3" destOrd="0" presId="urn:microsoft.com/office/officeart/2005/8/layout/hierarchy1"/>
    <dgm:cxn modelId="{E791F119-20A6-F74B-99E5-40F2B64B8A98}" type="presParOf" srcId="{173D36D8-F58C-7840-8B03-05722CD6F87B}" destId="{88D24D80-2C00-104F-9A7B-142D872E6EF3}" srcOrd="0" destOrd="0" presId="urn:microsoft.com/office/officeart/2005/8/layout/hierarchy1"/>
    <dgm:cxn modelId="{45539E56-8924-BA45-8A27-9B2440F8AC1B}" type="presParOf" srcId="{88D24D80-2C00-104F-9A7B-142D872E6EF3}" destId="{DE3ADE9A-ED02-8047-911F-5181FCF0DAC5}" srcOrd="0" destOrd="0" presId="urn:microsoft.com/office/officeart/2005/8/layout/hierarchy1"/>
    <dgm:cxn modelId="{6D7D1B39-E578-0C4A-9CAA-52ADF534400A}" type="presParOf" srcId="{88D24D80-2C00-104F-9A7B-142D872E6EF3}" destId="{39169DAC-686C-9545-8AE4-EB7BA93E56D2}" srcOrd="1" destOrd="0" presId="urn:microsoft.com/office/officeart/2005/8/layout/hierarchy1"/>
    <dgm:cxn modelId="{3BD7E005-5519-7748-AA35-6677433C5329}" type="presParOf" srcId="{173D36D8-F58C-7840-8B03-05722CD6F87B}" destId="{A97A5B1F-26B4-A442-8B86-ADC7F5424440}" srcOrd="1" destOrd="0" presId="urn:microsoft.com/office/officeart/2005/8/layout/hierarchy1"/>
    <dgm:cxn modelId="{4F17A00B-4C04-9443-BD4D-AEB7B1923F8B}" type="presParOf" srcId="{6DD3E508-69C9-1747-B691-D9766F051447}" destId="{8BC7495F-0FBE-2840-AC85-BC39E248D694}" srcOrd="4" destOrd="0" presId="urn:microsoft.com/office/officeart/2005/8/layout/hierarchy1"/>
    <dgm:cxn modelId="{7359995C-3402-0644-806D-4EF83754FCEE}" type="presParOf" srcId="{6DD3E508-69C9-1747-B691-D9766F051447}" destId="{D2608954-E3EF-8246-B218-03E79DB4E6A1}" srcOrd="5" destOrd="0" presId="urn:microsoft.com/office/officeart/2005/8/layout/hierarchy1"/>
    <dgm:cxn modelId="{5355FAC1-7182-6248-94EB-32C78A7992D4}" type="presParOf" srcId="{D2608954-E3EF-8246-B218-03E79DB4E6A1}" destId="{F38494C5-E1A6-F44C-820E-3C92755C5015}" srcOrd="0" destOrd="0" presId="urn:microsoft.com/office/officeart/2005/8/layout/hierarchy1"/>
    <dgm:cxn modelId="{5784AD6C-33A3-7444-B1A9-A451E80FDC39}" type="presParOf" srcId="{F38494C5-E1A6-F44C-820E-3C92755C5015}" destId="{16BEA21E-06E5-D24C-A1E9-506C20B8E37A}" srcOrd="0" destOrd="0" presId="urn:microsoft.com/office/officeart/2005/8/layout/hierarchy1"/>
    <dgm:cxn modelId="{39AEE7BE-0FA4-324E-A6A7-8EF045E939DE}" type="presParOf" srcId="{F38494C5-E1A6-F44C-820E-3C92755C5015}" destId="{B76973E2-5C8C-A34F-8EE8-23848464430D}" srcOrd="1" destOrd="0" presId="urn:microsoft.com/office/officeart/2005/8/layout/hierarchy1"/>
    <dgm:cxn modelId="{178BA2FF-08E7-F846-81CF-4864BDC1CF35}" type="presParOf" srcId="{D2608954-E3EF-8246-B218-03E79DB4E6A1}" destId="{FE3A03D6-5CC4-6B42-873A-260399EE5CA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048C61-36D6-4B73-9AF4-D31B74104F82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</dgm:pt>
    <dgm:pt modelId="{AF583F91-332F-4E72-A1E0-987BFD089F88}">
      <dgm:prSet phldrT="[Text]" phldr="0"/>
      <dgm:spPr/>
      <dgm:t>
        <a:bodyPr/>
        <a:lstStyle/>
        <a:p>
          <a:pPr rtl="0"/>
          <a:r>
            <a:rPr lang="en-US" b="0" i="0" u="none" strike="noStrike" cap="none" baseline="0" noProof="0" dirty="0">
              <a:solidFill>
                <a:schemeClr val="tx1"/>
              </a:solidFill>
              <a:latin typeface="Gill Sans MT"/>
            </a:rPr>
            <a:t>Produce CGR Content</a:t>
          </a:r>
        </a:p>
      </dgm:t>
    </dgm:pt>
    <dgm:pt modelId="{64596A89-BBA0-45D0-8E22-7BBC2F943B47}" type="parTrans" cxnId="{A68E0B67-A0CF-423E-9B01-65F9A6E5BDCF}">
      <dgm:prSet/>
      <dgm:spPr/>
      <dgm:t>
        <a:bodyPr/>
        <a:lstStyle/>
        <a:p>
          <a:endParaRPr lang="ru-RU"/>
        </a:p>
      </dgm:t>
    </dgm:pt>
    <dgm:pt modelId="{705CEAA8-675D-47C0-8F48-2F40A711E383}" type="sibTrans" cxnId="{A68E0B67-A0CF-423E-9B01-65F9A6E5BDCF}">
      <dgm:prSet/>
      <dgm:spPr/>
      <dgm:t>
        <a:bodyPr/>
        <a:lstStyle/>
        <a:p>
          <a:endParaRPr lang="ru-RU"/>
        </a:p>
      </dgm:t>
    </dgm:pt>
    <dgm:pt modelId="{67FFBD6F-56B0-43EB-BBD0-B4BD04E7A66C}">
      <dgm:prSet phldr="0"/>
      <dgm:spPr/>
      <dgm:t>
        <a:bodyPr/>
        <a:lstStyle/>
        <a:p>
          <a:pPr rtl="0"/>
          <a:r>
            <a:rPr lang="en-US">
              <a:latin typeface="Gill Sans MT"/>
            </a:rPr>
            <a:t>Participate in Inter-office meetings</a:t>
          </a:r>
        </a:p>
      </dgm:t>
    </dgm:pt>
    <dgm:pt modelId="{467E952F-FCBD-4614-9654-273CCC048B2A}" type="parTrans" cxnId="{A2A8C156-4F81-4A90-B08E-225C5B39F500}">
      <dgm:prSet/>
      <dgm:spPr/>
      <dgm:t>
        <a:bodyPr/>
        <a:lstStyle/>
        <a:p>
          <a:endParaRPr lang="ru-RU"/>
        </a:p>
      </dgm:t>
    </dgm:pt>
    <dgm:pt modelId="{997EED20-EB8B-4654-845F-95E376501A61}" type="sibTrans" cxnId="{A2A8C156-4F81-4A90-B08E-225C5B39F500}">
      <dgm:prSet/>
      <dgm:spPr/>
      <dgm:t>
        <a:bodyPr/>
        <a:lstStyle/>
        <a:p>
          <a:endParaRPr lang="ru-RU"/>
        </a:p>
      </dgm:t>
    </dgm:pt>
    <dgm:pt modelId="{5A22CC4A-F78E-4F0D-A724-5E7E038BBBCA}">
      <dgm:prSet phldr="0"/>
      <dgm:spPr/>
      <dgm:t>
        <a:bodyPr/>
        <a:lstStyle/>
        <a:p>
          <a:pPr rtl="0"/>
          <a:r>
            <a:rPr lang="en-US" dirty="0"/>
            <a:t>Serve on planning committees</a:t>
          </a:r>
        </a:p>
      </dgm:t>
    </dgm:pt>
    <dgm:pt modelId="{0485E5AB-90B3-4CBF-A074-B030E258D259}" type="parTrans" cxnId="{15424C02-F417-46F4-8019-E8ED0A8F7A56}">
      <dgm:prSet/>
      <dgm:spPr/>
    </dgm:pt>
    <dgm:pt modelId="{D0F7553B-01BF-47CF-8BA9-0032F32AA139}" type="sibTrans" cxnId="{15424C02-F417-46F4-8019-E8ED0A8F7A56}">
      <dgm:prSet/>
      <dgm:spPr/>
    </dgm:pt>
    <dgm:pt modelId="{A1B5C39C-6A9B-42DA-94DC-BF210E1D8F6F}">
      <dgm:prSet phldr="0"/>
      <dgm:spPr/>
      <dgm:t>
        <a:bodyPr/>
        <a:lstStyle/>
        <a:p>
          <a:pPr rtl="0"/>
          <a:r>
            <a:rPr lang="en-US" dirty="0">
              <a:latin typeface="Gill Sans MT"/>
            </a:rPr>
            <a:t>Research &amp; Data Collection</a:t>
          </a:r>
        </a:p>
      </dgm:t>
    </dgm:pt>
    <dgm:pt modelId="{A8218B79-D600-478C-866B-D2CD75D40CAA}" type="parTrans" cxnId="{13C88BB1-29BE-4BD6-8FB3-16A9991BCD72}">
      <dgm:prSet/>
      <dgm:spPr/>
    </dgm:pt>
    <dgm:pt modelId="{E1654521-C4EE-414A-A6C0-E81BE83CDDCB}" type="sibTrans" cxnId="{13C88BB1-29BE-4BD6-8FB3-16A9991BCD72}">
      <dgm:prSet/>
      <dgm:spPr/>
    </dgm:pt>
    <dgm:pt modelId="{C5AB4DD7-E683-468D-AA8F-41D15B2F2B4D}" type="pres">
      <dgm:prSet presAssocID="{23048C61-36D6-4B73-9AF4-D31B74104F82}" presName="linear" presStyleCnt="0">
        <dgm:presLayoutVars>
          <dgm:dir/>
          <dgm:animLvl val="lvl"/>
          <dgm:resizeHandles val="exact"/>
        </dgm:presLayoutVars>
      </dgm:prSet>
      <dgm:spPr/>
    </dgm:pt>
    <dgm:pt modelId="{DC5E2502-BC4C-49FA-B5DE-C93C8AEAEDA4}" type="pres">
      <dgm:prSet presAssocID="{AF583F91-332F-4E72-A1E0-987BFD089F88}" presName="parentLin" presStyleCnt="0"/>
      <dgm:spPr/>
    </dgm:pt>
    <dgm:pt modelId="{53544F02-F433-4360-B2E6-82FF12B62E6E}" type="pres">
      <dgm:prSet presAssocID="{AF583F91-332F-4E72-A1E0-987BFD089F88}" presName="parentLeftMargin" presStyleLbl="node1" presStyleIdx="0" presStyleCnt="4"/>
      <dgm:spPr/>
    </dgm:pt>
    <dgm:pt modelId="{4A659140-E7DD-46C7-87AF-474535A58B6E}" type="pres">
      <dgm:prSet presAssocID="{AF583F91-332F-4E72-A1E0-987BFD089F8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CD42BC1-4F2E-4A9B-BD3B-B9D288318CFA}" type="pres">
      <dgm:prSet presAssocID="{AF583F91-332F-4E72-A1E0-987BFD089F88}" presName="negativeSpace" presStyleCnt="0"/>
      <dgm:spPr/>
    </dgm:pt>
    <dgm:pt modelId="{34552C70-B875-4E7A-A364-DFEE3E83926D}" type="pres">
      <dgm:prSet presAssocID="{AF583F91-332F-4E72-A1E0-987BFD089F88}" presName="childText" presStyleLbl="conFgAcc1" presStyleIdx="0" presStyleCnt="4">
        <dgm:presLayoutVars>
          <dgm:bulletEnabled val="1"/>
        </dgm:presLayoutVars>
      </dgm:prSet>
      <dgm:spPr/>
    </dgm:pt>
    <dgm:pt modelId="{5910958A-D1E5-445C-8204-FB3C25C6E22D}" type="pres">
      <dgm:prSet presAssocID="{705CEAA8-675D-47C0-8F48-2F40A711E383}" presName="spaceBetweenRectangles" presStyleCnt="0"/>
      <dgm:spPr/>
    </dgm:pt>
    <dgm:pt modelId="{6CF702D7-8AEE-4A94-9CA9-DF7A4D2929F2}" type="pres">
      <dgm:prSet presAssocID="{5A22CC4A-F78E-4F0D-A724-5E7E038BBBCA}" presName="parentLin" presStyleCnt="0"/>
      <dgm:spPr/>
    </dgm:pt>
    <dgm:pt modelId="{00F7A75F-1268-4753-882B-30A8247E5BAC}" type="pres">
      <dgm:prSet presAssocID="{5A22CC4A-F78E-4F0D-A724-5E7E038BBBCA}" presName="parentLeftMargin" presStyleLbl="node1" presStyleIdx="0" presStyleCnt="4"/>
      <dgm:spPr/>
    </dgm:pt>
    <dgm:pt modelId="{F46175D8-3433-4E21-AB38-E0389A45EF3B}" type="pres">
      <dgm:prSet presAssocID="{5A22CC4A-F78E-4F0D-A724-5E7E038BBBC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231F64B-4FD0-49B6-B164-4FF73E86A753}" type="pres">
      <dgm:prSet presAssocID="{5A22CC4A-F78E-4F0D-A724-5E7E038BBBCA}" presName="negativeSpace" presStyleCnt="0"/>
      <dgm:spPr/>
    </dgm:pt>
    <dgm:pt modelId="{3E98A6FD-CDAC-4F06-A13B-761784655D8C}" type="pres">
      <dgm:prSet presAssocID="{5A22CC4A-F78E-4F0D-A724-5E7E038BBBCA}" presName="childText" presStyleLbl="conFgAcc1" presStyleIdx="1" presStyleCnt="4">
        <dgm:presLayoutVars>
          <dgm:bulletEnabled val="1"/>
        </dgm:presLayoutVars>
      </dgm:prSet>
      <dgm:spPr/>
    </dgm:pt>
    <dgm:pt modelId="{0CA9E14D-8B84-4C60-8A0A-27522D7AE49B}" type="pres">
      <dgm:prSet presAssocID="{D0F7553B-01BF-47CF-8BA9-0032F32AA139}" presName="spaceBetweenRectangles" presStyleCnt="0"/>
      <dgm:spPr/>
    </dgm:pt>
    <dgm:pt modelId="{8A744BB2-54D1-4F70-8769-A544FB102745}" type="pres">
      <dgm:prSet presAssocID="{67FFBD6F-56B0-43EB-BBD0-B4BD04E7A66C}" presName="parentLin" presStyleCnt="0"/>
      <dgm:spPr/>
    </dgm:pt>
    <dgm:pt modelId="{0DC50A69-C336-4BFD-9E97-5D0E67D05009}" type="pres">
      <dgm:prSet presAssocID="{67FFBD6F-56B0-43EB-BBD0-B4BD04E7A66C}" presName="parentLeftMargin" presStyleLbl="node1" presStyleIdx="1" presStyleCnt="4"/>
      <dgm:spPr/>
    </dgm:pt>
    <dgm:pt modelId="{84E1D5CB-952E-4AE9-AB5D-1343ABB104BB}" type="pres">
      <dgm:prSet presAssocID="{67FFBD6F-56B0-43EB-BBD0-B4BD04E7A66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154488E-3814-4A99-A42B-CA34EDC5701A}" type="pres">
      <dgm:prSet presAssocID="{67FFBD6F-56B0-43EB-BBD0-B4BD04E7A66C}" presName="negativeSpace" presStyleCnt="0"/>
      <dgm:spPr/>
    </dgm:pt>
    <dgm:pt modelId="{D01D8E6D-08B8-449B-8611-B3EC2C3FC1D4}" type="pres">
      <dgm:prSet presAssocID="{67FFBD6F-56B0-43EB-BBD0-B4BD04E7A66C}" presName="childText" presStyleLbl="conFgAcc1" presStyleIdx="2" presStyleCnt="4">
        <dgm:presLayoutVars>
          <dgm:bulletEnabled val="1"/>
        </dgm:presLayoutVars>
      </dgm:prSet>
      <dgm:spPr/>
    </dgm:pt>
    <dgm:pt modelId="{73FDD3E6-F3D1-41E0-93FC-62B448307F3D}" type="pres">
      <dgm:prSet presAssocID="{997EED20-EB8B-4654-845F-95E376501A61}" presName="spaceBetweenRectangles" presStyleCnt="0"/>
      <dgm:spPr/>
    </dgm:pt>
    <dgm:pt modelId="{D4AF0601-1D60-4DCB-B1FE-03CA7E0AF6B3}" type="pres">
      <dgm:prSet presAssocID="{A1B5C39C-6A9B-42DA-94DC-BF210E1D8F6F}" presName="parentLin" presStyleCnt="0"/>
      <dgm:spPr/>
    </dgm:pt>
    <dgm:pt modelId="{B2D54E9A-4FFB-4D04-84FF-2C02A3264368}" type="pres">
      <dgm:prSet presAssocID="{A1B5C39C-6A9B-42DA-94DC-BF210E1D8F6F}" presName="parentLeftMargin" presStyleLbl="node1" presStyleIdx="2" presStyleCnt="4"/>
      <dgm:spPr/>
    </dgm:pt>
    <dgm:pt modelId="{D99DB76C-8904-4805-9735-3A4C077D80C7}" type="pres">
      <dgm:prSet presAssocID="{A1B5C39C-6A9B-42DA-94DC-BF210E1D8F6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22607F95-C5C4-4E83-887B-DCBE341F67FB}" type="pres">
      <dgm:prSet presAssocID="{A1B5C39C-6A9B-42DA-94DC-BF210E1D8F6F}" presName="negativeSpace" presStyleCnt="0"/>
      <dgm:spPr/>
    </dgm:pt>
    <dgm:pt modelId="{F165A650-D7C4-4282-AEFE-E980D4EC6CD2}" type="pres">
      <dgm:prSet presAssocID="{A1B5C39C-6A9B-42DA-94DC-BF210E1D8F6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5424C02-F417-46F4-8019-E8ED0A8F7A56}" srcId="{23048C61-36D6-4B73-9AF4-D31B74104F82}" destId="{5A22CC4A-F78E-4F0D-A724-5E7E038BBBCA}" srcOrd="1" destOrd="0" parTransId="{0485E5AB-90B3-4CBF-A074-B030E258D259}" sibTransId="{D0F7553B-01BF-47CF-8BA9-0032F32AA139}"/>
    <dgm:cxn modelId="{A537BD09-6337-47A8-9E42-2A0C45E58AC7}" type="presOf" srcId="{AF583F91-332F-4E72-A1E0-987BFD089F88}" destId="{53544F02-F433-4360-B2E6-82FF12B62E6E}" srcOrd="0" destOrd="0" presId="urn:microsoft.com/office/officeart/2005/8/layout/list1"/>
    <dgm:cxn modelId="{16B1742E-DDBC-4689-B54F-BD3F958BA359}" type="presOf" srcId="{23048C61-36D6-4B73-9AF4-D31B74104F82}" destId="{C5AB4DD7-E683-468D-AA8F-41D15B2F2B4D}" srcOrd="0" destOrd="0" presId="urn:microsoft.com/office/officeart/2005/8/layout/list1"/>
    <dgm:cxn modelId="{DDFAEB39-C78D-4466-B37E-16D99C8BE111}" type="presOf" srcId="{67FFBD6F-56B0-43EB-BBD0-B4BD04E7A66C}" destId="{0DC50A69-C336-4BFD-9E97-5D0E67D05009}" srcOrd="0" destOrd="0" presId="urn:microsoft.com/office/officeart/2005/8/layout/list1"/>
    <dgm:cxn modelId="{40534D48-B2A9-4FCA-B95C-BBECBD291B49}" type="presOf" srcId="{A1B5C39C-6A9B-42DA-94DC-BF210E1D8F6F}" destId="{B2D54E9A-4FFB-4D04-84FF-2C02A3264368}" srcOrd="0" destOrd="0" presId="urn:microsoft.com/office/officeart/2005/8/layout/list1"/>
    <dgm:cxn modelId="{A2A8C156-4F81-4A90-B08E-225C5B39F500}" srcId="{23048C61-36D6-4B73-9AF4-D31B74104F82}" destId="{67FFBD6F-56B0-43EB-BBD0-B4BD04E7A66C}" srcOrd="2" destOrd="0" parTransId="{467E952F-FCBD-4614-9654-273CCC048B2A}" sibTransId="{997EED20-EB8B-4654-845F-95E376501A61}"/>
    <dgm:cxn modelId="{AC7A2959-84D5-4369-8E4A-23BFEEFE2427}" type="presOf" srcId="{5A22CC4A-F78E-4F0D-A724-5E7E038BBBCA}" destId="{00F7A75F-1268-4753-882B-30A8247E5BAC}" srcOrd="0" destOrd="0" presId="urn:microsoft.com/office/officeart/2005/8/layout/list1"/>
    <dgm:cxn modelId="{A68E0B67-A0CF-423E-9B01-65F9A6E5BDCF}" srcId="{23048C61-36D6-4B73-9AF4-D31B74104F82}" destId="{AF583F91-332F-4E72-A1E0-987BFD089F88}" srcOrd="0" destOrd="0" parTransId="{64596A89-BBA0-45D0-8E22-7BBC2F943B47}" sibTransId="{705CEAA8-675D-47C0-8F48-2F40A711E383}"/>
    <dgm:cxn modelId="{A19B9B74-D094-4E75-9E4E-983C0D411F3D}" type="presOf" srcId="{67FFBD6F-56B0-43EB-BBD0-B4BD04E7A66C}" destId="{84E1D5CB-952E-4AE9-AB5D-1343ABB104BB}" srcOrd="1" destOrd="0" presId="urn:microsoft.com/office/officeart/2005/8/layout/list1"/>
    <dgm:cxn modelId="{4C8C8A95-94C8-46C4-B70E-9F61062A61D6}" type="presOf" srcId="{A1B5C39C-6A9B-42DA-94DC-BF210E1D8F6F}" destId="{D99DB76C-8904-4805-9735-3A4C077D80C7}" srcOrd="1" destOrd="0" presId="urn:microsoft.com/office/officeart/2005/8/layout/list1"/>
    <dgm:cxn modelId="{13C88BB1-29BE-4BD6-8FB3-16A9991BCD72}" srcId="{23048C61-36D6-4B73-9AF4-D31B74104F82}" destId="{A1B5C39C-6A9B-42DA-94DC-BF210E1D8F6F}" srcOrd="3" destOrd="0" parTransId="{A8218B79-D600-478C-866B-D2CD75D40CAA}" sibTransId="{E1654521-C4EE-414A-A6C0-E81BE83CDDCB}"/>
    <dgm:cxn modelId="{C34E48F8-D01A-4A8E-8998-441BC2BBA8F3}" type="presOf" srcId="{5A22CC4A-F78E-4F0D-A724-5E7E038BBBCA}" destId="{F46175D8-3433-4E21-AB38-E0389A45EF3B}" srcOrd="1" destOrd="0" presId="urn:microsoft.com/office/officeart/2005/8/layout/list1"/>
    <dgm:cxn modelId="{DE5093F9-8DD6-42C2-A9C3-0233BE932DA6}" type="presOf" srcId="{AF583F91-332F-4E72-A1E0-987BFD089F88}" destId="{4A659140-E7DD-46C7-87AF-474535A58B6E}" srcOrd="1" destOrd="0" presId="urn:microsoft.com/office/officeart/2005/8/layout/list1"/>
    <dgm:cxn modelId="{192014F7-1A8E-47A7-A27A-6A10121CE714}" type="presParOf" srcId="{C5AB4DD7-E683-468D-AA8F-41D15B2F2B4D}" destId="{DC5E2502-BC4C-49FA-B5DE-C93C8AEAEDA4}" srcOrd="0" destOrd="0" presId="urn:microsoft.com/office/officeart/2005/8/layout/list1"/>
    <dgm:cxn modelId="{5AF89497-82F0-49EE-8A19-808A210F6C09}" type="presParOf" srcId="{DC5E2502-BC4C-49FA-B5DE-C93C8AEAEDA4}" destId="{53544F02-F433-4360-B2E6-82FF12B62E6E}" srcOrd="0" destOrd="0" presId="urn:microsoft.com/office/officeart/2005/8/layout/list1"/>
    <dgm:cxn modelId="{85C1DBF3-CA81-4615-9152-3CFA18713ABB}" type="presParOf" srcId="{DC5E2502-BC4C-49FA-B5DE-C93C8AEAEDA4}" destId="{4A659140-E7DD-46C7-87AF-474535A58B6E}" srcOrd="1" destOrd="0" presId="urn:microsoft.com/office/officeart/2005/8/layout/list1"/>
    <dgm:cxn modelId="{D21860E4-CE2F-4686-824A-0EB604B0142D}" type="presParOf" srcId="{C5AB4DD7-E683-468D-AA8F-41D15B2F2B4D}" destId="{4CD42BC1-4F2E-4A9B-BD3B-B9D288318CFA}" srcOrd="1" destOrd="0" presId="urn:microsoft.com/office/officeart/2005/8/layout/list1"/>
    <dgm:cxn modelId="{58191578-95ED-4170-A3A5-DE9B6F187465}" type="presParOf" srcId="{C5AB4DD7-E683-468D-AA8F-41D15B2F2B4D}" destId="{34552C70-B875-4E7A-A364-DFEE3E83926D}" srcOrd="2" destOrd="0" presId="urn:microsoft.com/office/officeart/2005/8/layout/list1"/>
    <dgm:cxn modelId="{852F97F0-5A72-4C29-919A-6A013861DF8D}" type="presParOf" srcId="{C5AB4DD7-E683-468D-AA8F-41D15B2F2B4D}" destId="{5910958A-D1E5-445C-8204-FB3C25C6E22D}" srcOrd="3" destOrd="0" presId="urn:microsoft.com/office/officeart/2005/8/layout/list1"/>
    <dgm:cxn modelId="{F8B216DA-D24F-4E98-BF00-1FD64EB1EA19}" type="presParOf" srcId="{C5AB4DD7-E683-468D-AA8F-41D15B2F2B4D}" destId="{6CF702D7-8AEE-4A94-9CA9-DF7A4D2929F2}" srcOrd="4" destOrd="0" presId="urn:microsoft.com/office/officeart/2005/8/layout/list1"/>
    <dgm:cxn modelId="{62B519F6-BD54-44FA-B221-7617D22A8904}" type="presParOf" srcId="{6CF702D7-8AEE-4A94-9CA9-DF7A4D2929F2}" destId="{00F7A75F-1268-4753-882B-30A8247E5BAC}" srcOrd="0" destOrd="0" presId="urn:microsoft.com/office/officeart/2005/8/layout/list1"/>
    <dgm:cxn modelId="{194942CD-870A-495E-8B42-17F6C2DCDC3A}" type="presParOf" srcId="{6CF702D7-8AEE-4A94-9CA9-DF7A4D2929F2}" destId="{F46175D8-3433-4E21-AB38-E0389A45EF3B}" srcOrd="1" destOrd="0" presId="urn:microsoft.com/office/officeart/2005/8/layout/list1"/>
    <dgm:cxn modelId="{6D3C342F-1D87-43FE-AB2B-B4D3701EC4A0}" type="presParOf" srcId="{C5AB4DD7-E683-468D-AA8F-41D15B2F2B4D}" destId="{2231F64B-4FD0-49B6-B164-4FF73E86A753}" srcOrd="5" destOrd="0" presId="urn:microsoft.com/office/officeart/2005/8/layout/list1"/>
    <dgm:cxn modelId="{6D1A8EBF-0B24-41F4-8FEC-8A20CE2C4BE2}" type="presParOf" srcId="{C5AB4DD7-E683-468D-AA8F-41D15B2F2B4D}" destId="{3E98A6FD-CDAC-4F06-A13B-761784655D8C}" srcOrd="6" destOrd="0" presId="urn:microsoft.com/office/officeart/2005/8/layout/list1"/>
    <dgm:cxn modelId="{8CA3AE91-8010-4216-936E-EE930159BDB3}" type="presParOf" srcId="{C5AB4DD7-E683-468D-AA8F-41D15B2F2B4D}" destId="{0CA9E14D-8B84-4C60-8A0A-27522D7AE49B}" srcOrd="7" destOrd="0" presId="urn:microsoft.com/office/officeart/2005/8/layout/list1"/>
    <dgm:cxn modelId="{754666CC-3135-4225-ABF5-6DB2D99AD3D0}" type="presParOf" srcId="{C5AB4DD7-E683-468D-AA8F-41D15B2F2B4D}" destId="{8A744BB2-54D1-4F70-8769-A544FB102745}" srcOrd="8" destOrd="0" presId="urn:microsoft.com/office/officeart/2005/8/layout/list1"/>
    <dgm:cxn modelId="{8C2991AF-4A07-4018-9C25-42486AFE1AB9}" type="presParOf" srcId="{8A744BB2-54D1-4F70-8769-A544FB102745}" destId="{0DC50A69-C336-4BFD-9E97-5D0E67D05009}" srcOrd="0" destOrd="0" presId="urn:microsoft.com/office/officeart/2005/8/layout/list1"/>
    <dgm:cxn modelId="{9F79083E-9B5B-4922-A7C4-34540A1A2E5E}" type="presParOf" srcId="{8A744BB2-54D1-4F70-8769-A544FB102745}" destId="{84E1D5CB-952E-4AE9-AB5D-1343ABB104BB}" srcOrd="1" destOrd="0" presId="urn:microsoft.com/office/officeart/2005/8/layout/list1"/>
    <dgm:cxn modelId="{C5AEA94B-6BAD-4376-A90D-9E330BCA1381}" type="presParOf" srcId="{C5AB4DD7-E683-468D-AA8F-41D15B2F2B4D}" destId="{3154488E-3814-4A99-A42B-CA34EDC5701A}" srcOrd="9" destOrd="0" presId="urn:microsoft.com/office/officeart/2005/8/layout/list1"/>
    <dgm:cxn modelId="{9398B69B-E74C-49F0-BB8E-B584109F2126}" type="presParOf" srcId="{C5AB4DD7-E683-468D-AA8F-41D15B2F2B4D}" destId="{D01D8E6D-08B8-449B-8611-B3EC2C3FC1D4}" srcOrd="10" destOrd="0" presId="urn:microsoft.com/office/officeart/2005/8/layout/list1"/>
    <dgm:cxn modelId="{E551B0C7-1CDB-4D10-A4DE-F847E1F1E792}" type="presParOf" srcId="{C5AB4DD7-E683-468D-AA8F-41D15B2F2B4D}" destId="{73FDD3E6-F3D1-41E0-93FC-62B448307F3D}" srcOrd="11" destOrd="0" presId="urn:microsoft.com/office/officeart/2005/8/layout/list1"/>
    <dgm:cxn modelId="{2F61133B-9456-47E8-AC1C-C90F2CAF8AC0}" type="presParOf" srcId="{C5AB4DD7-E683-468D-AA8F-41D15B2F2B4D}" destId="{D4AF0601-1D60-4DCB-B1FE-03CA7E0AF6B3}" srcOrd="12" destOrd="0" presId="urn:microsoft.com/office/officeart/2005/8/layout/list1"/>
    <dgm:cxn modelId="{CBC1C616-F402-4090-983A-AAA509AA4E0E}" type="presParOf" srcId="{D4AF0601-1D60-4DCB-B1FE-03CA7E0AF6B3}" destId="{B2D54E9A-4FFB-4D04-84FF-2C02A3264368}" srcOrd="0" destOrd="0" presId="urn:microsoft.com/office/officeart/2005/8/layout/list1"/>
    <dgm:cxn modelId="{418A814F-8E19-4603-9193-6BB1E6147248}" type="presParOf" srcId="{D4AF0601-1D60-4DCB-B1FE-03CA7E0AF6B3}" destId="{D99DB76C-8904-4805-9735-3A4C077D80C7}" srcOrd="1" destOrd="0" presId="urn:microsoft.com/office/officeart/2005/8/layout/list1"/>
    <dgm:cxn modelId="{5E4C2FEF-E51C-4C7F-B280-AF04D9A058C2}" type="presParOf" srcId="{C5AB4DD7-E683-468D-AA8F-41D15B2F2B4D}" destId="{22607F95-C5C4-4E83-887B-DCBE341F67FB}" srcOrd="13" destOrd="0" presId="urn:microsoft.com/office/officeart/2005/8/layout/list1"/>
    <dgm:cxn modelId="{841152DE-D4CA-464F-8BC6-F9C4068B080B}" type="presParOf" srcId="{C5AB4DD7-E683-468D-AA8F-41D15B2F2B4D}" destId="{F165A650-D7C4-4282-AEFE-E980D4EC6CD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0D1BA1-940D-4EBE-A6D7-CD0454B09456}" type="doc">
      <dgm:prSet loTypeId="urn:microsoft.com/office/officeart/2005/8/layout/hierarchy1" loCatId="hierarchy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35168481-0A40-487E-8959-06571A74D0AB}">
      <dgm:prSet phldrT="[Text]"/>
      <dgm:spPr/>
      <dgm:t>
        <a:bodyPr/>
        <a:lstStyle/>
        <a:p>
          <a:r>
            <a:rPr lang="en-US" b="0" kern="1200">
              <a:latin typeface="+mn-lt"/>
              <a:ea typeface="+mn-ea"/>
              <a:cs typeface="+mn-cs"/>
            </a:rPr>
            <a:t>Tools</a:t>
          </a:r>
        </a:p>
      </dgm:t>
    </dgm:pt>
    <dgm:pt modelId="{930F7CBD-68CB-451F-B9E6-F489F9BC2771}" type="parTrans" cxnId="{4BD66747-1796-48E3-8DE2-05691ED17FB1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EAD1B631-76F8-4009-B598-79ACAEB061F8}" type="sibTrans" cxnId="{4BD66747-1796-48E3-8DE2-05691ED17FB1}">
      <dgm:prSet phldrT="2"/>
      <dgm:spPr/>
      <dgm:t>
        <a:bodyPr/>
        <a:lstStyle/>
        <a:p>
          <a:endParaRPr lang="en-US" dirty="0">
            <a:latin typeface="+mn-lt"/>
          </a:endParaRPr>
        </a:p>
      </dgm:t>
    </dgm:pt>
    <dgm:pt modelId="{5AAFDF26-F66D-426B-8484-9C21505D8C77}">
      <dgm:prSet phldrT="[Text]"/>
      <dgm:spPr/>
      <dgm:t>
        <a:bodyPr/>
        <a:lstStyle/>
        <a:p>
          <a:r>
            <a:rPr lang="en-US" b="0" kern="1200">
              <a:latin typeface="+mn-lt"/>
              <a:ea typeface="+mn-ea"/>
              <a:cs typeface="+mn-cs"/>
            </a:rPr>
            <a:t>Skills</a:t>
          </a:r>
        </a:p>
      </dgm:t>
    </dgm:pt>
    <dgm:pt modelId="{592E6B26-C117-4C85-9FCA-785CE8AE0AC2}" type="parTrans" cxnId="{6C703BCF-78B1-42B9-BDFA-4E1B1A821575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DF4939B7-A7CA-4570-8F47-8E3EAD973ACC}" type="sibTrans" cxnId="{6C703BCF-78B1-42B9-BDFA-4E1B1A821575}">
      <dgm:prSet phldrT="3"/>
      <dgm:spPr/>
      <dgm:t>
        <a:bodyPr/>
        <a:lstStyle/>
        <a:p>
          <a:endParaRPr lang="en-US" dirty="0">
            <a:latin typeface="+mn-lt"/>
          </a:endParaRPr>
        </a:p>
      </dgm:t>
    </dgm:pt>
    <dgm:pt modelId="{BB9BEBE6-29F4-4FCD-92AE-7BAD4C190289}" type="pres">
      <dgm:prSet presAssocID="{ED0D1BA1-940D-4EBE-A6D7-CD0454B0945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BC9E1CC-912A-4B4C-BB3A-65BD09B8B769}" type="pres">
      <dgm:prSet presAssocID="{35168481-0A40-487E-8959-06571A74D0AB}" presName="hierRoot1" presStyleCnt="0"/>
      <dgm:spPr/>
    </dgm:pt>
    <dgm:pt modelId="{03B7FD1F-4324-4D01-AAE3-972164FB3851}" type="pres">
      <dgm:prSet presAssocID="{35168481-0A40-487E-8959-06571A74D0AB}" presName="composite" presStyleCnt="0"/>
      <dgm:spPr/>
    </dgm:pt>
    <dgm:pt modelId="{A219D31D-BC51-4F53-866A-18F1FC472748}" type="pres">
      <dgm:prSet presAssocID="{35168481-0A40-487E-8959-06571A74D0AB}" presName="background" presStyleLbl="node0" presStyleIdx="0" presStyleCnt="2"/>
      <dgm:spPr/>
    </dgm:pt>
    <dgm:pt modelId="{D12E8C5E-FFF9-403A-A245-64213A85FCA3}" type="pres">
      <dgm:prSet presAssocID="{35168481-0A40-487E-8959-06571A74D0AB}" presName="text" presStyleLbl="fgAcc0" presStyleIdx="0" presStyleCnt="2">
        <dgm:presLayoutVars>
          <dgm:chPref val="3"/>
        </dgm:presLayoutVars>
      </dgm:prSet>
      <dgm:spPr/>
    </dgm:pt>
    <dgm:pt modelId="{D53E5396-A63E-4608-BF77-C33A3ED1B94B}" type="pres">
      <dgm:prSet presAssocID="{35168481-0A40-487E-8959-06571A74D0AB}" presName="hierChild2" presStyleCnt="0"/>
      <dgm:spPr/>
    </dgm:pt>
    <dgm:pt modelId="{87A9D70C-98C3-4F83-A592-0F0B602F0421}" type="pres">
      <dgm:prSet presAssocID="{5AAFDF26-F66D-426B-8484-9C21505D8C77}" presName="hierRoot1" presStyleCnt="0"/>
      <dgm:spPr/>
    </dgm:pt>
    <dgm:pt modelId="{F87BC54C-39D5-481B-A5BB-2A13FE7B2601}" type="pres">
      <dgm:prSet presAssocID="{5AAFDF26-F66D-426B-8484-9C21505D8C77}" presName="composite" presStyleCnt="0"/>
      <dgm:spPr/>
    </dgm:pt>
    <dgm:pt modelId="{9F065F36-0BA5-4BD0-8366-DDBA5B3C9C95}" type="pres">
      <dgm:prSet presAssocID="{5AAFDF26-F66D-426B-8484-9C21505D8C77}" presName="background" presStyleLbl="node0" presStyleIdx="1" presStyleCnt="2"/>
      <dgm:spPr/>
    </dgm:pt>
    <dgm:pt modelId="{3009FC90-D8F7-4664-AF8E-0CE9519C694C}" type="pres">
      <dgm:prSet presAssocID="{5AAFDF26-F66D-426B-8484-9C21505D8C77}" presName="text" presStyleLbl="fgAcc0" presStyleIdx="1" presStyleCnt="2">
        <dgm:presLayoutVars>
          <dgm:chPref val="3"/>
        </dgm:presLayoutVars>
      </dgm:prSet>
      <dgm:spPr/>
    </dgm:pt>
    <dgm:pt modelId="{65A4BD61-7590-42A3-A905-DDFD666223F1}" type="pres">
      <dgm:prSet presAssocID="{5AAFDF26-F66D-426B-8484-9C21505D8C77}" presName="hierChild2" presStyleCnt="0"/>
      <dgm:spPr/>
    </dgm:pt>
  </dgm:ptLst>
  <dgm:cxnLst>
    <dgm:cxn modelId="{4BD66747-1796-48E3-8DE2-05691ED17FB1}" srcId="{ED0D1BA1-940D-4EBE-A6D7-CD0454B09456}" destId="{35168481-0A40-487E-8959-06571A74D0AB}" srcOrd="0" destOrd="0" parTransId="{930F7CBD-68CB-451F-B9E6-F489F9BC2771}" sibTransId="{EAD1B631-76F8-4009-B598-79ACAEB061F8}"/>
    <dgm:cxn modelId="{0CEEC05D-AAA5-43EE-8C4C-08CD36339992}" type="presOf" srcId="{5AAFDF26-F66D-426B-8484-9C21505D8C77}" destId="{3009FC90-D8F7-4664-AF8E-0CE9519C694C}" srcOrd="0" destOrd="0" presId="urn:microsoft.com/office/officeart/2005/8/layout/hierarchy1"/>
    <dgm:cxn modelId="{33FC7766-6386-4CB4-9EEF-15BC47D13B68}" type="presOf" srcId="{35168481-0A40-487E-8959-06571A74D0AB}" destId="{D12E8C5E-FFF9-403A-A245-64213A85FCA3}" srcOrd="0" destOrd="0" presId="urn:microsoft.com/office/officeart/2005/8/layout/hierarchy1"/>
    <dgm:cxn modelId="{6C703BCF-78B1-42B9-BDFA-4E1B1A821575}" srcId="{ED0D1BA1-940D-4EBE-A6D7-CD0454B09456}" destId="{5AAFDF26-F66D-426B-8484-9C21505D8C77}" srcOrd="1" destOrd="0" parTransId="{592E6B26-C117-4C85-9FCA-785CE8AE0AC2}" sibTransId="{DF4939B7-A7CA-4570-8F47-8E3EAD973ACC}"/>
    <dgm:cxn modelId="{24266FF4-29B8-4C04-852B-41CD80A79159}" type="presOf" srcId="{ED0D1BA1-940D-4EBE-A6D7-CD0454B09456}" destId="{BB9BEBE6-29F4-4FCD-92AE-7BAD4C190289}" srcOrd="0" destOrd="0" presId="urn:microsoft.com/office/officeart/2005/8/layout/hierarchy1"/>
    <dgm:cxn modelId="{4A281314-3488-443B-A7B7-9FFF28FACBC4}" type="presParOf" srcId="{BB9BEBE6-29F4-4FCD-92AE-7BAD4C190289}" destId="{5BC9E1CC-912A-4B4C-BB3A-65BD09B8B769}" srcOrd="0" destOrd="0" presId="urn:microsoft.com/office/officeart/2005/8/layout/hierarchy1"/>
    <dgm:cxn modelId="{5E39ABA5-CA5E-46C6-B0DA-6973EBD540B3}" type="presParOf" srcId="{5BC9E1CC-912A-4B4C-BB3A-65BD09B8B769}" destId="{03B7FD1F-4324-4D01-AAE3-972164FB3851}" srcOrd="0" destOrd="0" presId="urn:microsoft.com/office/officeart/2005/8/layout/hierarchy1"/>
    <dgm:cxn modelId="{DEBD0B86-016E-49A2-B85B-98A4FA2BDAC3}" type="presParOf" srcId="{03B7FD1F-4324-4D01-AAE3-972164FB3851}" destId="{A219D31D-BC51-4F53-866A-18F1FC472748}" srcOrd="0" destOrd="0" presId="urn:microsoft.com/office/officeart/2005/8/layout/hierarchy1"/>
    <dgm:cxn modelId="{1E72DB50-28DB-4E28-B6F7-2C1781DD4C8B}" type="presParOf" srcId="{03B7FD1F-4324-4D01-AAE3-972164FB3851}" destId="{D12E8C5E-FFF9-403A-A245-64213A85FCA3}" srcOrd="1" destOrd="0" presId="urn:microsoft.com/office/officeart/2005/8/layout/hierarchy1"/>
    <dgm:cxn modelId="{85257F78-BD6F-45BA-ABAF-DAF7D91C8069}" type="presParOf" srcId="{5BC9E1CC-912A-4B4C-BB3A-65BD09B8B769}" destId="{D53E5396-A63E-4608-BF77-C33A3ED1B94B}" srcOrd="1" destOrd="0" presId="urn:microsoft.com/office/officeart/2005/8/layout/hierarchy1"/>
    <dgm:cxn modelId="{0B272BDA-BE28-4850-9FEF-74614326665F}" type="presParOf" srcId="{BB9BEBE6-29F4-4FCD-92AE-7BAD4C190289}" destId="{87A9D70C-98C3-4F83-A592-0F0B602F0421}" srcOrd="1" destOrd="0" presId="urn:microsoft.com/office/officeart/2005/8/layout/hierarchy1"/>
    <dgm:cxn modelId="{03EFF658-5542-4499-BBE0-67FED48D0ED3}" type="presParOf" srcId="{87A9D70C-98C3-4F83-A592-0F0B602F0421}" destId="{F87BC54C-39D5-481B-A5BB-2A13FE7B2601}" srcOrd="0" destOrd="0" presId="urn:microsoft.com/office/officeart/2005/8/layout/hierarchy1"/>
    <dgm:cxn modelId="{0CF6A4CA-B3F3-45FE-B9F1-F17CF107E6F8}" type="presParOf" srcId="{F87BC54C-39D5-481B-A5BB-2A13FE7B2601}" destId="{9F065F36-0BA5-4BD0-8366-DDBA5B3C9C95}" srcOrd="0" destOrd="0" presId="urn:microsoft.com/office/officeart/2005/8/layout/hierarchy1"/>
    <dgm:cxn modelId="{26B2031E-92AA-4773-A22C-6CA6FFE8274C}" type="presParOf" srcId="{F87BC54C-39D5-481B-A5BB-2A13FE7B2601}" destId="{3009FC90-D8F7-4664-AF8E-0CE9519C694C}" srcOrd="1" destOrd="0" presId="urn:microsoft.com/office/officeart/2005/8/layout/hierarchy1"/>
    <dgm:cxn modelId="{8A5390B7-BE93-4039-8DEA-6AC2B2139B14}" type="presParOf" srcId="{87A9D70C-98C3-4F83-A592-0F0B602F0421}" destId="{65A4BD61-7590-42A3-A905-DDFD666223F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048C61-36D6-4B73-9AF4-D31B74104F8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</dgm:pt>
    <dgm:pt modelId="{AF583F91-332F-4E72-A1E0-987BFD089F88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 b="0" i="0" u="none" strike="noStrike" cap="none" baseline="0" noProof="0" dirty="0">
              <a:solidFill>
                <a:srgbClr val="010000"/>
              </a:solidFill>
              <a:latin typeface="Gill Sans MT"/>
            </a:rPr>
            <a:t>Broad meaning of Community Engagement </a:t>
          </a:r>
          <a:endParaRPr lang="en-US" dirty="0"/>
        </a:p>
      </dgm:t>
    </dgm:pt>
    <dgm:pt modelId="{64596A89-BBA0-45D0-8E22-7BBC2F943B47}" type="parTrans" cxnId="{A68E0B67-A0CF-423E-9B01-65F9A6E5BDCF}">
      <dgm:prSet/>
      <dgm:spPr/>
      <dgm:t>
        <a:bodyPr/>
        <a:lstStyle/>
        <a:p>
          <a:endParaRPr lang="ru-RU"/>
        </a:p>
      </dgm:t>
    </dgm:pt>
    <dgm:pt modelId="{705CEAA8-675D-47C0-8F48-2F40A711E383}" type="sibTrans" cxnId="{A68E0B67-A0CF-423E-9B01-65F9A6E5BDCF}">
      <dgm:prSet/>
      <dgm:spPr/>
      <dgm:t>
        <a:bodyPr/>
        <a:lstStyle/>
        <a:p>
          <a:endParaRPr lang="ru-RU"/>
        </a:p>
      </dgm:t>
    </dgm:pt>
    <dgm:pt modelId="{5F527937-CD5F-4682-B04B-CEBA79E99ED4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Gill Sans MT"/>
            </a:rPr>
            <a:t>Expansion of Community Engagement Professional areas</a:t>
          </a:r>
        </a:p>
      </dgm:t>
    </dgm:pt>
    <dgm:pt modelId="{FBFBF700-F8A4-474A-A342-2C1752EB13B8}" type="parTrans" cxnId="{FEEC04FE-33FF-4741-8C41-C1313093F66A}">
      <dgm:prSet/>
      <dgm:spPr/>
      <dgm:t>
        <a:bodyPr/>
        <a:lstStyle/>
        <a:p>
          <a:endParaRPr lang="ru-RU"/>
        </a:p>
      </dgm:t>
    </dgm:pt>
    <dgm:pt modelId="{6609A378-B1CD-4490-BAD7-454637280DC6}" type="sibTrans" cxnId="{FEEC04FE-33FF-4741-8C41-C1313093F66A}">
      <dgm:prSet/>
      <dgm:spPr/>
      <dgm:t>
        <a:bodyPr/>
        <a:lstStyle/>
        <a:p>
          <a:endParaRPr lang="ru-RU"/>
        </a:p>
      </dgm:t>
    </dgm:pt>
    <dgm:pt modelId="{67FFBD6F-56B0-43EB-BBD0-B4BD04E7A66C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Gill Sans MT"/>
            </a:rPr>
            <a:t>Use of Advisory Boards</a:t>
          </a:r>
        </a:p>
      </dgm:t>
    </dgm:pt>
    <dgm:pt modelId="{467E952F-FCBD-4614-9654-273CCC048B2A}" type="parTrans" cxnId="{A2A8C156-4F81-4A90-B08E-225C5B39F500}">
      <dgm:prSet/>
      <dgm:spPr/>
      <dgm:t>
        <a:bodyPr/>
        <a:lstStyle/>
        <a:p>
          <a:endParaRPr lang="ru-RU"/>
        </a:p>
      </dgm:t>
    </dgm:pt>
    <dgm:pt modelId="{997EED20-EB8B-4654-845F-95E376501A61}" type="sibTrans" cxnId="{A2A8C156-4F81-4A90-B08E-225C5B39F500}">
      <dgm:prSet/>
      <dgm:spPr/>
      <dgm:t>
        <a:bodyPr/>
        <a:lstStyle/>
        <a:p>
          <a:endParaRPr lang="ru-RU"/>
        </a:p>
      </dgm:t>
    </dgm:pt>
    <dgm:pt modelId="{FDC5A295-427F-4550-9C0C-9F7E7A628DFF}" type="pres">
      <dgm:prSet presAssocID="{23048C61-36D6-4B73-9AF4-D31B74104F82}" presName="root" presStyleCnt="0">
        <dgm:presLayoutVars>
          <dgm:dir/>
          <dgm:resizeHandles val="exact"/>
        </dgm:presLayoutVars>
      </dgm:prSet>
      <dgm:spPr/>
    </dgm:pt>
    <dgm:pt modelId="{15CE23F0-7001-42D2-BE49-9B1F633B84A2}" type="pres">
      <dgm:prSet presAssocID="{AF583F91-332F-4E72-A1E0-987BFD089F88}" presName="compNode" presStyleCnt="0"/>
      <dgm:spPr/>
    </dgm:pt>
    <dgm:pt modelId="{32854F05-D1CE-4844-A13F-B087EC9AAD88}" type="pres">
      <dgm:prSet presAssocID="{AF583F91-332F-4E72-A1E0-987BFD089F88}" presName="bgRect" presStyleLbl="bgShp" presStyleIdx="0" presStyleCnt="3"/>
      <dgm:spPr/>
    </dgm:pt>
    <dgm:pt modelId="{034B236D-CAA3-47BB-9889-FACEAF204FDA}" type="pres">
      <dgm:prSet presAssocID="{AF583F91-332F-4E72-A1E0-987BFD089F8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ette"/>
        </a:ext>
      </dgm:extLst>
    </dgm:pt>
    <dgm:pt modelId="{6A1ED025-9BDD-4789-AFAE-460EF42F83BF}" type="pres">
      <dgm:prSet presAssocID="{AF583F91-332F-4E72-A1E0-987BFD089F88}" presName="spaceRect" presStyleCnt="0"/>
      <dgm:spPr/>
    </dgm:pt>
    <dgm:pt modelId="{A908A9E3-E805-444F-BD74-198C5ECF354E}" type="pres">
      <dgm:prSet presAssocID="{AF583F91-332F-4E72-A1E0-987BFD089F88}" presName="parTx" presStyleLbl="revTx" presStyleIdx="0" presStyleCnt="3">
        <dgm:presLayoutVars>
          <dgm:chMax val="0"/>
          <dgm:chPref val="0"/>
        </dgm:presLayoutVars>
      </dgm:prSet>
      <dgm:spPr/>
    </dgm:pt>
    <dgm:pt modelId="{0FB3DA62-A2BC-48E4-B331-5095077CE8EF}" type="pres">
      <dgm:prSet presAssocID="{705CEAA8-675D-47C0-8F48-2F40A711E383}" presName="sibTrans" presStyleCnt="0"/>
      <dgm:spPr/>
    </dgm:pt>
    <dgm:pt modelId="{184B7547-ADA7-4BA8-8531-D6D015F16B49}" type="pres">
      <dgm:prSet presAssocID="{5F527937-CD5F-4682-B04B-CEBA79E99ED4}" presName="compNode" presStyleCnt="0"/>
      <dgm:spPr/>
    </dgm:pt>
    <dgm:pt modelId="{AE0B0CEE-A233-496E-81C2-CCFC8308E76A}" type="pres">
      <dgm:prSet presAssocID="{5F527937-CD5F-4682-B04B-CEBA79E99ED4}" presName="bgRect" presStyleLbl="bgShp" presStyleIdx="1" presStyleCnt="3"/>
      <dgm:spPr/>
    </dgm:pt>
    <dgm:pt modelId="{02589F14-3A91-4476-A2FC-4E90C2C8650C}" type="pres">
      <dgm:prSet presAssocID="{5F527937-CD5F-4682-B04B-CEBA79E99ED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ano"/>
        </a:ext>
      </dgm:extLst>
    </dgm:pt>
    <dgm:pt modelId="{0C06B468-C0CD-486C-9CB0-28B367D86BEA}" type="pres">
      <dgm:prSet presAssocID="{5F527937-CD5F-4682-B04B-CEBA79E99ED4}" presName="spaceRect" presStyleCnt="0"/>
      <dgm:spPr/>
    </dgm:pt>
    <dgm:pt modelId="{C9114989-2F95-406A-8BEC-B77E1C53A1EA}" type="pres">
      <dgm:prSet presAssocID="{5F527937-CD5F-4682-B04B-CEBA79E99ED4}" presName="parTx" presStyleLbl="revTx" presStyleIdx="1" presStyleCnt="3">
        <dgm:presLayoutVars>
          <dgm:chMax val="0"/>
          <dgm:chPref val="0"/>
        </dgm:presLayoutVars>
      </dgm:prSet>
      <dgm:spPr/>
    </dgm:pt>
    <dgm:pt modelId="{87117EB2-9C09-4E2D-B728-1EDD2E2415C1}" type="pres">
      <dgm:prSet presAssocID="{6609A378-B1CD-4490-BAD7-454637280DC6}" presName="sibTrans" presStyleCnt="0"/>
      <dgm:spPr/>
    </dgm:pt>
    <dgm:pt modelId="{3C8CC786-25CB-4455-BBC1-A787FEFE4FB2}" type="pres">
      <dgm:prSet presAssocID="{67FFBD6F-56B0-43EB-BBD0-B4BD04E7A66C}" presName="compNode" presStyleCnt="0"/>
      <dgm:spPr/>
    </dgm:pt>
    <dgm:pt modelId="{89F0615C-3F5E-49D6-B22D-B042F16E1D94}" type="pres">
      <dgm:prSet presAssocID="{67FFBD6F-56B0-43EB-BBD0-B4BD04E7A66C}" presName="bgRect" presStyleLbl="bgShp" presStyleIdx="2" presStyleCnt="3"/>
      <dgm:spPr/>
    </dgm:pt>
    <dgm:pt modelId="{F676E91C-CE1F-43CA-843E-75C5D4C443B8}" type="pres">
      <dgm:prSet presAssocID="{67FFBD6F-56B0-43EB-BBD0-B4BD04E7A66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DEEB0D14-6F34-4007-8031-71D9100FE6D0}" type="pres">
      <dgm:prSet presAssocID="{67FFBD6F-56B0-43EB-BBD0-B4BD04E7A66C}" presName="spaceRect" presStyleCnt="0"/>
      <dgm:spPr/>
    </dgm:pt>
    <dgm:pt modelId="{4EFD8266-4A8B-4436-BCE5-BD3A3DCF8438}" type="pres">
      <dgm:prSet presAssocID="{67FFBD6F-56B0-43EB-BBD0-B4BD04E7A66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79A7221-CA48-4C3E-A749-0B88A14D19DC}" type="presOf" srcId="{5F527937-CD5F-4682-B04B-CEBA79E99ED4}" destId="{C9114989-2F95-406A-8BEC-B77E1C53A1EA}" srcOrd="0" destOrd="0" presId="urn:microsoft.com/office/officeart/2018/2/layout/IconVerticalSolidList"/>
    <dgm:cxn modelId="{C3558928-AA3D-4769-98E1-6F97883992FE}" type="presOf" srcId="{23048C61-36D6-4B73-9AF4-D31B74104F82}" destId="{FDC5A295-427F-4550-9C0C-9F7E7A628DFF}" srcOrd="0" destOrd="0" presId="urn:microsoft.com/office/officeart/2018/2/layout/IconVerticalSolidList"/>
    <dgm:cxn modelId="{A2A8C156-4F81-4A90-B08E-225C5B39F500}" srcId="{23048C61-36D6-4B73-9AF4-D31B74104F82}" destId="{67FFBD6F-56B0-43EB-BBD0-B4BD04E7A66C}" srcOrd="2" destOrd="0" parTransId="{467E952F-FCBD-4614-9654-273CCC048B2A}" sibTransId="{997EED20-EB8B-4654-845F-95E376501A61}"/>
    <dgm:cxn modelId="{A68E0B67-A0CF-423E-9B01-65F9A6E5BDCF}" srcId="{23048C61-36D6-4B73-9AF4-D31B74104F82}" destId="{AF583F91-332F-4E72-A1E0-987BFD089F88}" srcOrd="0" destOrd="0" parTransId="{64596A89-BBA0-45D0-8E22-7BBC2F943B47}" sibTransId="{705CEAA8-675D-47C0-8F48-2F40A711E383}"/>
    <dgm:cxn modelId="{043341A3-29EC-4220-AF5E-2C31A736224D}" type="presOf" srcId="{67FFBD6F-56B0-43EB-BBD0-B4BD04E7A66C}" destId="{4EFD8266-4A8B-4436-BCE5-BD3A3DCF8438}" srcOrd="0" destOrd="0" presId="urn:microsoft.com/office/officeart/2018/2/layout/IconVerticalSolidList"/>
    <dgm:cxn modelId="{41956EF2-F781-4207-896A-4C0B2938A63C}" type="presOf" srcId="{AF583F91-332F-4E72-A1E0-987BFD089F88}" destId="{A908A9E3-E805-444F-BD74-198C5ECF354E}" srcOrd="0" destOrd="0" presId="urn:microsoft.com/office/officeart/2018/2/layout/IconVerticalSolidList"/>
    <dgm:cxn modelId="{FEEC04FE-33FF-4741-8C41-C1313093F66A}" srcId="{23048C61-36D6-4B73-9AF4-D31B74104F82}" destId="{5F527937-CD5F-4682-B04B-CEBA79E99ED4}" srcOrd="1" destOrd="0" parTransId="{FBFBF700-F8A4-474A-A342-2C1752EB13B8}" sibTransId="{6609A378-B1CD-4490-BAD7-454637280DC6}"/>
    <dgm:cxn modelId="{72EF883B-1A4D-4B53-9190-453ED3D5A0F9}" type="presParOf" srcId="{FDC5A295-427F-4550-9C0C-9F7E7A628DFF}" destId="{15CE23F0-7001-42D2-BE49-9B1F633B84A2}" srcOrd="0" destOrd="0" presId="urn:microsoft.com/office/officeart/2018/2/layout/IconVerticalSolidList"/>
    <dgm:cxn modelId="{79EE5F96-B074-4B3F-9EBC-104D3CD980D5}" type="presParOf" srcId="{15CE23F0-7001-42D2-BE49-9B1F633B84A2}" destId="{32854F05-D1CE-4844-A13F-B087EC9AAD88}" srcOrd="0" destOrd="0" presId="urn:microsoft.com/office/officeart/2018/2/layout/IconVerticalSolidList"/>
    <dgm:cxn modelId="{79624A42-C0F8-4C39-8958-8B2DFCC7242D}" type="presParOf" srcId="{15CE23F0-7001-42D2-BE49-9B1F633B84A2}" destId="{034B236D-CAA3-47BB-9889-FACEAF204FDA}" srcOrd="1" destOrd="0" presId="urn:microsoft.com/office/officeart/2018/2/layout/IconVerticalSolidList"/>
    <dgm:cxn modelId="{20DF1B7D-727C-4BFE-8491-F5954BFAE580}" type="presParOf" srcId="{15CE23F0-7001-42D2-BE49-9B1F633B84A2}" destId="{6A1ED025-9BDD-4789-AFAE-460EF42F83BF}" srcOrd="2" destOrd="0" presId="urn:microsoft.com/office/officeart/2018/2/layout/IconVerticalSolidList"/>
    <dgm:cxn modelId="{A24DC65F-FB92-4356-8BA4-DFA91A4C026D}" type="presParOf" srcId="{15CE23F0-7001-42D2-BE49-9B1F633B84A2}" destId="{A908A9E3-E805-444F-BD74-198C5ECF354E}" srcOrd="3" destOrd="0" presId="urn:microsoft.com/office/officeart/2018/2/layout/IconVerticalSolidList"/>
    <dgm:cxn modelId="{9C2B1B51-95F4-4D62-B4CF-307C1A2299F3}" type="presParOf" srcId="{FDC5A295-427F-4550-9C0C-9F7E7A628DFF}" destId="{0FB3DA62-A2BC-48E4-B331-5095077CE8EF}" srcOrd="1" destOrd="0" presId="urn:microsoft.com/office/officeart/2018/2/layout/IconVerticalSolidList"/>
    <dgm:cxn modelId="{3FB6336A-EA61-4495-AA4F-42BF1C8FA47C}" type="presParOf" srcId="{FDC5A295-427F-4550-9C0C-9F7E7A628DFF}" destId="{184B7547-ADA7-4BA8-8531-D6D015F16B49}" srcOrd="2" destOrd="0" presId="urn:microsoft.com/office/officeart/2018/2/layout/IconVerticalSolidList"/>
    <dgm:cxn modelId="{752F0A7F-F504-431E-88B9-5E8BC59AC788}" type="presParOf" srcId="{184B7547-ADA7-4BA8-8531-D6D015F16B49}" destId="{AE0B0CEE-A233-496E-81C2-CCFC8308E76A}" srcOrd="0" destOrd="0" presId="urn:microsoft.com/office/officeart/2018/2/layout/IconVerticalSolidList"/>
    <dgm:cxn modelId="{651FE6CB-C6E3-4D77-AAD6-B435B5EDA8D2}" type="presParOf" srcId="{184B7547-ADA7-4BA8-8531-D6D015F16B49}" destId="{02589F14-3A91-4476-A2FC-4E90C2C8650C}" srcOrd="1" destOrd="0" presId="urn:microsoft.com/office/officeart/2018/2/layout/IconVerticalSolidList"/>
    <dgm:cxn modelId="{5CA4347E-A95B-44EE-8E78-EF160B4D9BE0}" type="presParOf" srcId="{184B7547-ADA7-4BA8-8531-D6D015F16B49}" destId="{0C06B468-C0CD-486C-9CB0-28B367D86BEA}" srcOrd="2" destOrd="0" presId="urn:microsoft.com/office/officeart/2018/2/layout/IconVerticalSolidList"/>
    <dgm:cxn modelId="{901731D6-2486-4E30-9820-68261619116A}" type="presParOf" srcId="{184B7547-ADA7-4BA8-8531-D6D015F16B49}" destId="{C9114989-2F95-406A-8BEC-B77E1C53A1EA}" srcOrd="3" destOrd="0" presId="urn:microsoft.com/office/officeart/2018/2/layout/IconVerticalSolidList"/>
    <dgm:cxn modelId="{238BEEE0-CB6A-4914-8DB2-AD7883D71F50}" type="presParOf" srcId="{FDC5A295-427F-4550-9C0C-9F7E7A628DFF}" destId="{87117EB2-9C09-4E2D-B728-1EDD2E2415C1}" srcOrd="3" destOrd="0" presId="urn:microsoft.com/office/officeart/2018/2/layout/IconVerticalSolidList"/>
    <dgm:cxn modelId="{709A32A0-D1C9-4511-8ED7-4C6A9EBCA3CD}" type="presParOf" srcId="{FDC5A295-427F-4550-9C0C-9F7E7A628DFF}" destId="{3C8CC786-25CB-4455-BBC1-A787FEFE4FB2}" srcOrd="4" destOrd="0" presId="urn:microsoft.com/office/officeart/2018/2/layout/IconVerticalSolidList"/>
    <dgm:cxn modelId="{BA0AFF42-9CFC-4414-8B5C-12BE2DB24D4D}" type="presParOf" srcId="{3C8CC786-25CB-4455-BBC1-A787FEFE4FB2}" destId="{89F0615C-3F5E-49D6-B22D-B042F16E1D94}" srcOrd="0" destOrd="0" presId="urn:microsoft.com/office/officeart/2018/2/layout/IconVerticalSolidList"/>
    <dgm:cxn modelId="{1C4EE2D5-2081-488B-8D6D-596BA65DC309}" type="presParOf" srcId="{3C8CC786-25CB-4455-BBC1-A787FEFE4FB2}" destId="{F676E91C-CE1F-43CA-843E-75C5D4C443B8}" srcOrd="1" destOrd="0" presId="urn:microsoft.com/office/officeart/2018/2/layout/IconVerticalSolidList"/>
    <dgm:cxn modelId="{E2E34668-D41F-47B6-9D37-F774B5A8AF63}" type="presParOf" srcId="{3C8CC786-25CB-4455-BBC1-A787FEFE4FB2}" destId="{DEEB0D14-6F34-4007-8031-71D9100FE6D0}" srcOrd="2" destOrd="0" presId="urn:microsoft.com/office/officeart/2018/2/layout/IconVerticalSolidList"/>
    <dgm:cxn modelId="{8A5BB032-BBFC-4C41-91C5-E2EEF7B50180}" type="presParOf" srcId="{3C8CC786-25CB-4455-BBC1-A787FEFE4FB2}" destId="{4EFD8266-4A8B-4436-BCE5-BD3A3DCF843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D141C-C331-4E6A-977F-50FDA5AD407F}">
      <dsp:nvSpPr>
        <dsp:cNvPr id="0" name=""/>
        <dsp:cNvSpPr/>
      </dsp:nvSpPr>
      <dsp:spPr>
        <a:xfrm>
          <a:off x="0" y="447306"/>
          <a:ext cx="5550355" cy="585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u="none" strike="noStrike" kern="1200" cap="none" baseline="0" noProof="0">
              <a:latin typeface="Gill Sans MT"/>
            </a:rPr>
            <a:t>CGR History &amp; Mission</a:t>
          </a:r>
        </a:p>
      </dsp:txBody>
      <dsp:txXfrm>
        <a:off x="28557" y="475863"/>
        <a:ext cx="5493241" cy="527886"/>
      </dsp:txXfrm>
    </dsp:sp>
    <dsp:sp modelId="{65E54E21-71A9-4D99-B959-7823C3BABCC0}">
      <dsp:nvSpPr>
        <dsp:cNvPr id="0" name=""/>
        <dsp:cNvSpPr/>
      </dsp:nvSpPr>
      <dsp:spPr>
        <a:xfrm>
          <a:off x="0" y="1104306"/>
          <a:ext cx="5550355" cy="585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Gill Sans MT"/>
            </a:rPr>
            <a:t>Community Engagement Team &amp; Services</a:t>
          </a:r>
        </a:p>
      </dsp:txBody>
      <dsp:txXfrm>
        <a:off x="28557" y="1132863"/>
        <a:ext cx="5493241" cy="527886"/>
      </dsp:txXfrm>
    </dsp:sp>
    <dsp:sp modelId="{430C6FE3-9A45-4441-8C10-4C079336E96C}">
      <dsp:nvSpPr>
        <dsp:cNvPr id="0" name=""/>
        <dsp:cNvSpPr/>
      </dsp:nvSpPr>
      <dsp:spPr>
        <a:xfrm>
          <a:off x="0" y="1761306"/>
          <a:ext cx="5550355" cy="5850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Gill Sans MT"/>
            </a:rPr>
            <a:t>My Placement Position</a:t>
          </a:r>
        </a:p>
      </dsp:txBody>
      <dsp:txXfrm>
        <a:off x="28557" y="1789863"/>
        <a:ext cx="5493241" cy="527886"/>
      </dsp:txXfrm>
    </dsp:sp>
    <dsp:sp modelId="{C214E2F8-9177-4E11-BA43-0FC5B0ABC562}">
      <dsp:nvSpPr>
        <dsp:cNvPr id="0" name=""/>
        <dsp:cNvSpPr/>
      </dsp:nvSpPr>
      <dsp:spPr>
        <a:xfrm>
          <a:off x="0" y="2418306"/>
          <a:ext cx="5550355" cy="5850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Gill Sans MT"/>
            </a:rPr>
            <a:t>Community Engagement Takeaways</a:t>
          </a:r>
        </a:p>
      </dsp:txBody>
      <dsp:txXfrm>
        <a:off x="28557" y="2446863"/>
        <a:ext cx="5493241" cy="5278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C7495F-0FBE-2840-AC85-BC39E248D694}">
      <dsp:nvSpPr>
        <dsp:cNvPr id="0" name=""/>
        <dsp:cNvSpPr/>
      </dsp:nvSpPr>
      <dsp:spPr>
        <a:xfrm>
          <a:off x="5290654" y="3121363"/>
          <a:ext cx="1551161" cy="369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534"/>
              </a:lnTo>
              <a:lnTo>
                <a:pt x="1551161" y="251534"/>
              </a:lnTo>
              <a:lnTo>
                <a:pt x="1551161" y="369105"/>
              </a:lnTo>
            </a:path>
          </a:pathLst>
        </a:custGeom>
        <a:noFill/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BB27B-4106-6C46-BBAA-A10A4393906B}">
      <dsp:nvSpPr>
        <dsp:cNvPr id="0" name=""/>
        <dsp:cNvSpPr/>
      </dsp:nvSpPr>
      <dsp:spPr>
        <a:xfrm>
          <a:off x="5244934" y="3121363"/>
          <a:ext cx="91440" cy="3691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9105"/>
              </a:lnTo>
            </a:path>
          </a:pathLst>
        </a:custGeom>
        <a:noFill/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42D267-CAE2-B948-9374-3D6B05BEE7EF}">
      <dsp:nvSpPr>
        <dsp:cNvPr id="0" name=""/>
        <dsp:cNvSpPr/>
      </dsp:nvSpPr>
      <dsp:spPr>
        <a:xfrm>
          <a:off x="3739493" y="3121363"/>
          <a:ext cx="1551161" cy="369105"/>
        </a:xfrm>
        <a:custGeom>
          <a:avLst/>
          <a:gdLst/>
          <a:ahLst/>
          <a:cxnLst/>
          <a:rect l="0" t="0" r="0" b="0"/>
          <a:pathLst>
            <a:path>
              <a:moveTo>
                <a:pt x="1551161" y="0"/>
              </a:moveTo>
              <a:lnTo>
                <a:pt x="1551161" y="251534"/>
              </a:lnTo>
              <a:lnTo>
                <a:pt x="0" y="251534"/>
              </a:lnTo>
              <a:lnTo>
                <a:pt x="0" y="369105"/>
              </a:lnTo>
            </a:path>
          </a:pathLst>
        </a:custGeom>
        <a:noFill/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5380C9-1A08-F94B-801C-281B9F2E37CB}">
      <dsp:nvSpPr>
        <dsp:cNvPr id="0" name=""/>
        <dsp:cNvSpPr/>
      </dsp:nvSpPr>
      <dsp:spPr>
        <a:xfrm>
          <a:off x="3736554" y="832526"/>
          <a:ext cx="1554100" cy="1482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5367"/>
              </a:lnTo>
              <a:lnTo>
                <a:pt x="1554100" y="1365367"/>
              </a:lnTo>
              <a:lnTo>
                <a:pt x="1554100" y="1482938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7E7029-6774-DA4E-849A-C78A9BF3CA61}">
      <dsp:nvSpPr>
        <dsp:cNvPr id="0" name=""/>
        <dsp:cNvSpPr/>
      </dsp:nvSpPr>
      <dsp:spPr>
        <a:xfrm>
          <a:off x="1412751" y="3121363"/>
          <a:ext cx="775580" cy="369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534"/>
              </a:lnTo>
              <a:lnTo>
                <a:pt x="775580" y="251534"/>
              </a:lnTo>
              <a:lnTo>
                <a:pt x="775580" y="369105"/>
              </a:lnTo>
            </a:path>
          </a:pathLst>
        </a:custGeom>
        <a:noFill/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2F9FE8-3663-5D44-A81A-618D17BE0D95}">
      <dsp:nvSpPr>
        <dsp:cNvPr id="0" name=""/>
        <dsp:cNvSpPr/>
      </dsp:nvSpPr>
      <dsp:spPr>
        <a:xfrm>
          <a:off x="637170" y="3121363"/>
          <a:ext cx="775580" cy="369105"/>
        </a:xfrm>
        <a:custGeom>
          <a:avLst/>
          <a:gdLst/>
          <a:ahLst/>
          <a:cxnLst/>
          <a:rect l="0" t="0" r="0" b="0"/>
          <a:pathLst>
            <a:path>
              <a:moveTo>
                <a:pt x="775580" y="0"/>
              </a:moveTo>
              <a:lnTo>
                <a:pt x="775580" y="251534"/>
              </a:lnTo>
              <a:lnTo>
                <a:pt x="0" y="251534"/>
              </a:lnTo>
              <a:lnTo>
                <a:pt x="0" y="369105"/>
              </a:lnTo>
            </a:path>
          </a:pathLst>
        </a:custGeom>
        <a:noFill/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DB578-941F-0C4B-A342-263AD0E98299}">
      <dsp:nvSpPr>
        <dsp:cNvPr id="0" name=""/>
        <dsp:cNvSpPr/>
      </dsp:nvSpPr>
      <dsp:spPr>
        <a:xfrm>
          <a:off x="1412751" y="832526"/>
          <a:ext cx="2323803" cy="1482938"/>
        </a:xfrm>
        <a:custGeom>
          <a:avLst/>
          <a:gdLst/>
          <a:ahLst/>
          <a:cxnLst/>
          <a:rect l="0" t="0" r="0" b="0"/>
          <a:pathLst>
            <a:path>
              <a:moveTo>
                <a:pt x="2323803" y="0"/>
              </a:moveTo>
              <a:lnTo>
                <a:pt x="2323803" y="1365367"/>
              </a:lnTo>
              <a:lnTo>
                <a:pt x="0" y="1365367"/>
              </a:lnTo>
              <a:lnTo>
                <a:pt x="0" y="1482938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FFF40B-B3C0-0346-96CD-C5683CC28ADF}">
      <dsp:nvSpPr>
        <dsp:cNvPr id="0" name=""/>
        <dsp:cNvSpPr/>
      </dsp:nvSpPr>
      <dsp:spPr>
        <a:xfrm>
          <a:off x="3011331" y="1104203"/>
          <a:ext cx="1269132" cy="80589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E5E278-E4BB-5B44-84DE-8A4CB376AC59}">
      <dsp:nvSpPr>
        <dsp:cNvPr id="0" name=""/>
        <dsp:cNvSpPr/>
      </dsp:nvSpPr>
      <dsp:spPr>
        <a:xfrm>
          <a:off x="3152346" y="1238166"/>
          <a:ext cx="1269132" cy="80589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Office of Community and Governmental Relations</a:t>
          </a:r>
        </a:p>
      </dsp:txBody>
      <dsp:txXfrm>
        <a:off x="3175950" y="1261770"/>
        <a:ext cx="1221924" cy="758690"/>
      </dsp:txXfrm>
    </dsp:sp>
    <dsp:sp modelId="{CAE5F537-C4D2-D64F-842E-C299E6B13A5F}">
      <dsp:nvSpPr>
        <dsp:cNvPr id="0" name=""/>
        <dsp:cNvSpPr/>
      </dsp:nvSpPr>
      <dsp:spPr>
        <a:xfrm>
          <a:off x="3101988" y="26627"/>
          <a:ext cx="1269132" cy="80589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6ABC0-0C0C-524A-A4CC-4521892876D5}">
      <dsp:nvSpPr>
        <dsp:cNvPr id="0" name=""/>
        <dsp:cNvSpPr/>
      </dsp:nvSpPr>
      <dsp:spPr>
        <a:xfrm>
          <a:off x="3243003" y="160591"/>
          <a:ext cx="1269132" cy="80589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Pitt’s Neighborhood Commitments </a:t>
          </a:r>
        </a:p>
      </dsp:txBody>
      <dsp:txXfrm>
        <a:off x="3266607" y="184195"/>
        <a:ext cx="1221924" cy="758690"/>
      </dsp:txXfrm>
    </dsp:sp>
    <dsp:sp modelId="{2D2E431C-C882-5546-A3B6-EC14E2F47826}">
      <dsp:nvSpPr>
        <dsp:cNvPr id="0" name=""/>
        <dsp:cNvSpPr/>
      </dsp:nvSpPr>
      <dsp:spPr>
        <a:xfrm>
          <a:off x="778185" y="2315465"/>
          <a:ext cx="1269132" cy="80589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884A64-0466-C049-82FA-6DDE8AB3C848}">
      <dsp:nvSpPr>
        <dsp:cNvPr id="0" name=""/>
        <dsp:cNvSpPr/>
      </dsp:nvSpPr>
      <dsp:spPr>
        <a:xfrm>
          <a:off x="919199" y="2449429"/>
          <a:ext cx="1269132" cy="80589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Community Engagement Centers</a:t>
          </a:r>
        </a:p>
      </dsp:txBody>
      <dsp:txXfrm>
        <a:off x="942803" y="2473033"/>
        <a:ext cx="1221924" cy="758690"/>
      </dsp:txXfrm>
    </dsp:sp>
    <dsp:sp modelId="{09558E7A-DD49-E744-AC39-30ED6FBB8BEF}">
      <dsp:nvSpPr>
        <dsp:cNvPr id="0" name=""/>
        <dsp:cNvSpPr/>
      </dsp:nvSpPr>
      <dsp:spPr>
        <a:xfrm>
          <a:off x="2604" y="3490469"/>
          <a:ext cx="1269132" cy="80589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E0A0A-1AD4-F941-AD64-9300A11C5630}">
      <dsp:nvSpPr>
        <dsp:cNvPr id="0" name=""/>
        <dsp:cNvSpPr/>
      </dsp:nvSpPr>
      <dsp:spPr>
        <a:xfrm>
          <a:off x="143619" y="3624433"/>
          <a:ext cx="1269132" cy="80589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CEC in Homewood</a:t>
          </a:r>
        </a:p>
      </dsp:txBody>
      <dsp:txXfrm>
        <a:off x="167223" y="3648037"/>
        <a:ext cx="1221924" cy="758690"/>
      </dsp:txXfrm>
    </dsp:sp>
    <dsp:sp modelId="{7D15A98E-7FAB-204D-B5C3-61D19AF87FBD}">
      <dsp:nvSpPr>
        <dsp:cNvPr id="0" name=""/>
        <dsp:cNvSpPr/>
      </dsp:nvSpPr>
      <dsp:spPr>
        <a:xfrm>
          <a:off x="1553765" y="3490469"/>
          <a:ext cx="1269132" cy="80589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05EC5D-9C79-C84E-8703-C8BC0D95820D}">
      <dsp:nvSpPr>
        <dsp:cNvPr id="0" name=""/>
        <dsp:cNvSpPr/>
      </dsp:nvSpPr>
      <dsp:spPr>
        <a:xfrm>
          <a:off x="1694780" y="3624433"/>
          <a:ext cx="1269132" cy="80589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Hill District’s CEC</a:t>
          </a:r>
        </a:p>
      </dsp:txBody>
      <dsp:txXfrm>
        <a:off x="1718384" y="3648037"/>
        <a:ext cx="1221924" cy="758690"/>
      </dsp:txXfrm>
    </dsp:sp>
    <dsp:sp modelId="{703B4D66-ED0F-3944-9F6B-45CE0227D449}">
      <dsp:nvSpPr>
        <dsp:cNvPr id="0" name=""/>
        <dsp:cNvSpPr/>
      </dsp:nvSpPr>
      <dsp:spPr>
        <a:xfrm>
          <a:off x="4656088" y="2315465"/>
          <a:ext cx="1269132" cy="80589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170B9-F2EB-8843-B9E2-07BF49018928}">
      <dsp:nvSpPr>
        <dsp:cNvPr id="0" name=""/>
        <dsp:cNvSpPr/>
      </dsp:nvSpPr>
      <dsp:spPr>
        <a:xfrm>
          <a:off x="4797103" y="2449429"/>
          <a:ext cx="1269132" cy="80589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Commitment in Oakland </a:t>
          </a:r>
        </a:p>
      </dsp:txBody>
      <dsp:txXfrm>
        <a:off x="4820707" y="2473033"/>
        <a:ext cx="1221924" cy="758690"/>
      </dsp:txXfrm>
    </dsp:sp>
    <dsp:sp modelId="{7EA45A79-5964-B347-8FD0-4CB47F5C26ED}">
      <dsp:nvSpPr>
        <dsp:cNvPr id="0" name=""/>
        <dsp:cNvSpPr/>
      </dsp:nvSpPr>
      <dsp:spPr>
        <a:xfrm>
          <a:off x="3104927" y="3490469"/>
          <a:ext cx="1269132" cy="80589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5F8F2-2829-BF41-A423-B84C5A0457D6}">
      <dsp:nvSpPr>
        <dsp:cNvPr id="0" name=""/>
        <dsp:cNvSpPr/>
      </dsp:nvSpPr>
      <dsp:spPr>
        <a:xfrm>
          <a:off x="3245941" y="3624433"/>
          <a:ext cx="1269132" cy="80589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Be a Good Neighbor </a:t>
          </a:r>
        </a:p>
      </dsp:txBody>
      <dsp:txXfrm>
        <a:off x="3269545" y="3648037"/>
        <a:ext cx="1221924" cy="758690"/>
      </dsp:txXfrm>
    </dsp:sp>
    <dsp:sp modelId="{DE3ADE9A-ED02-8047-911F-5181FCF0DAC5}">
      <dsp:nvSpPr>
        <dsp:cNvPr id="0" name=""/>
        <dsp:cNvSpPr/>
      </dsp:nvSpPr>
      <dsp:spPr>
        <a:xfrm>
          <a:off x="4656088" y="3490469"/>
          <a:ext cx="1269132" cy="80589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169DAC-686C-9545-8AE4-EB7BA93E56D2}">
      <dsp:nvSpPr>
        <dsp:cNvPr id="0" name=""/>
        <dsp:cNvSpPr/>
      </dsp:nvSpPr>
      <dsp:spPr>
        <a:xfrm>
          <a:off x="4797103" y="3624433"/>
          <a:ext cx="1269132" cy="80589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Institutional Master Plan</a:t>
          </a:r>
        </a:p>
      </dsp:txBody>
      <dsp:txXfrm>
        <a:off x="4820707" y="3648037"/>
        <a:ext cx="1221924" cy="758690"/>
      </dsp:txXfrm>
    </dsp:sp>
    <dsp:sp modelId="{16BEA21E-06E5-D24C-A1E9-506C20B8E37A}">
      <dsp:nvSpPr>
        <dsp:cNvPr id="0" name=""/>
        <dsp:cNvSpPr/>
      </dsp:nvSpPr>
      <dsp:spPr>
        <a:xfrm>
          <a:off x="6207249" y="3490469"/>
          <a:ext cx="1269132" cy="80589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6973E2-5C8C-A34F-8EE8-23848464430D}">
      <dsp:nvSpPr>
        <dsp:cNvPr id="0" name=""/>
        <dsp:cNvSpPr/>
      </dsp:nvSpPr>
      <dsp:spPr>
        <a:xfrm>
          <a:off x="6348264" y="3624433"/>
          <a:ext cx="1269132" cy="80589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Participation in Community meetings</a:t>
          </a:r>
        </a:p>
      </dsp:txBody>
      <dsp:txXfrm>
        <a:off x="6371868" y="3648037"/>
        <a:ext cx="1221924" cy="7586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52C70-B875-4E7A-A364-DFEE3E83926D}">
      <dsp:nvSpPr>
        <dsp:cNvPr id="0" name=""/>
        <dsp:cNvSpPr/>
      </dsp:nvSpPr>
      <dsp:spPr>
        <a:xfrm>
          <a:off x="0" y="444739"/>
          <a:ext cx="6072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59140-E7DD-46C7-87AF-474535A58B6E}">
      <dsp:nvSpPr>
        <dsp:cNvPr id="0" name=""/>
        <dsp:cNvSpPr/>
      </dsp:nvSpPr>
      <dsp:spPr>
        <a:xfrm>
          <a:off x="303630" y="60979"/>
          <a:ext cx="4250820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671" tIns="0" rIns="160671" bIns="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u="none" strike="noStrike" kern="1200" cap="none" baseline="0" noProof="0" dirty="0">
              <a:solidFill>
                <a:schemeClr val="tx1"/>
              </a:solidFill>
              <a:latin typeface="Gill Sans MT"/>
            </a:rPr>
            <a:t>Produce CGR Content</a:t>
          </a:r>
        </a:p>
      </dsp:txBody>
      <dsp:txXfrm>
        <a:off x="341097" y="98446"/>
        <a:ext cx="4175886" cy="692586"/>
      </dsp:txXfrm>
    </dsp:sp>
    <dsp:sp modelId="{3E98A6FD-CDAC-4F06-A13B-761784655D8C}">
      <dsp:nvSpPr>
        <dsp:cNvPr id="0" name=""/>
        <dsp:cNvSpPr/>
      </dsp:nvSpPr>
      <dsp:spPr>
        <a:xfrm>
          <a:off x="0" y="1624099"/>
          <a:ext cx="6072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175D8-3433-4E21-AB38-E0389A45EF3B}">
      <dsp:nvSpPr>
        <dsp:cNvPr id="0" name=""/>
        <dsp:cNvSpPr/>
      </dsp:nvSpPr>
      <dsp:spPr>
        <a:xfrm>
          <a:off x="303630" y="1240339"/>
          <a:ext cx="4250820" cy="7675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671" tIns="0" rIns="160671" bIns="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Serve on planning committees</a:t>
          </a:r>
        </a:p>
      </dsp:txBody>
      <dsp:txXfrm>
        <a:off x="341097" y="1277806"/>
        <a:ext cx="4175886" cy="692586"/>
      </dsp:txXfrm>
    </dsp:sp>
    <dsp:sp modelId="{D01D8E6D-08B8-449B-8611-B3EC2C3FC1D4}">
      <dsp:nvSpPr>
        <dsp:cNvPr id="0" name=""/>
        <dsp:cNvSpPr/>
      </dsp:nvSpPr>
      <dsp:spPr>
        <a:xfrm>
          <a:off x="0" y="2803459"/>
          <a:ext cx="6072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1D5CB-952E-4AE9-AB5D-1343ABB104BB}">
      <dsp:nvSpPr>
        <dsp:cNvPr id="0" name=""/>
        <dsp:cNvSpPr/>
      </dsp:nvSpPr>
      <dsp:spPr>
        <a:xfrm>
          <a:off x="303630" y="2419699"/>
          <a:ext cx="4250820" cy="7675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671" tIns="0" rIns="160671" bIns="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Gill Sans MT"/>
            </a:rPr>
            <a:t>Participate in Inter-office meetings</a:t>
          </a:r>
        </a:p>
      </dsp:txBody>
      <dsp:txXfrm>
        <a:off x="341097" y="2457166"/>
        <a:ext cx="4175886" cy="692586"/>
      </dsp:txXfrm>
    </dsp:sp>
    <dsp:sp modelId="{F165A650-D7C4-4282-AEFE-E980D4EC6CD2}">
      <dsp:nvSpPr>
        <dsp:cNvPr id="0" name=""/>
        <dsp:cNvSpPr/>
      </dsp:nvSpPr>
      <dsp:spPr>
        <a:xfrm>
          <a:off x="0" y="3982820"/>
          <a:ext cx="6072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9DB76C-8904-4805-9735-3A4C077D80C7}">
      <dsp:nvSpPr>
        <dsp:cNvPr id="0" name=""/>
        <dsp:cNvSpPr/>
      </dsp:nvSpPr>
      <dsp:spPr>
        <a:xfrm>
          <a:off x="303630" y="3599060"/>
          <a:ext cx="4250820" cy="767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671" tIns="0" rIns="160671" bIns="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ill Sans MT"/>
            </a:rPr>
            <a:t>Research &amp; Data Collection</a:t>
          </a:r>
        </a:p>
      </dsp:txBody>
      <dsp:txXfrm>
        <a:off x="341097" y="3636527"/>
        <a:ext cx="4175886" cy="6925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9D31D-BC51-4F53-866A-18F1FC472748}">
      <dsp:nvSpPr>
        <dsp:cNvPr id="0" name=""/>
        <dsp:cNvSpPr/>
      </dsp:nvSpPr>
      <dsp:spPr>
        <a:xfrm>
          <a:off x="1318029" y="1075"/>
          <a:ext cx="2977674" cy="18908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2E8C5E-FFF9-403A-A245-64213A85FCA3}">
      <dsp:nvSpPr>
        <dsp:cNvPr id="0" name=""/>
        <dsp:cNvSpPr/>
      </dsp:nvSpPr>
      <dsp:spPr>
        <a:xfrm>
          <a:off x="1648882" y="315385"/>
          <a:ext cx="2977674" cy="1890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0" kern="1200">
              <a:latin typeface="+mn-lt"/>
              <a:ea typeface="+mn-ea"/>
              <a:cs typeface="+mn-cs"/>
            </a:rPr>
            <a:t>Tools</a:t>
          </a:r>
        </a:p>
      </dsp:txBody>
      <dsp:txXfrm>
        <a:off x="1704262" y="370765"/>
        <a:ext cx="2866914" cy="1780063"/>
      </dsp:txXfrm>
    </dsp:sp>
    <dsp:sp modelId="{9F065F36-0BA5-4BD0-8366-DDBA5B3C9C95}">
      <dsp:nvSpPr>
        <dsp:cNvPr id="0" name=""/>
        <dsp:cNvSpPr/>
      </dsp:nvSpPr>
      <dsp:spPr>
        <a:xfrm>
          <a:off x="4957409" y="1075"/>
          <a:ext cx="2977674" cy="18908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09FC90-D8F7-4664-AF8E-0CE9519C694C}">
      <dsp:nvSpPr>
        <dsp:cNvPr id="0" name=""/>
        <dsp:cNvSpPr/>
      </dsp:nvSpPr>
      <dsp:spPr>
        <a:xfrm>
          <a:off x="5288262" y="315385"/>
          <a:ext cx="2977674" cy="1890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0" kern="1200">
              <a:latin typeface="+mn-lt"/>
              <a:ea typeface="+mn-ea"/>
              <a:cs typeface="+mn-cs"/>
            </a:rPr>
            <a:t>Skills</a:t>
          </a:r>
        </a:p>
      </dsp:txBody>
      <dsp:txXfrm>
        <a:off x="5343642" y="370765"/>
        <a:ext cx="2866914" cy="17800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54F05-D1CE-4844-A13F-B087EC9AAD88}">
      <dsp:nvSpPr>
        <dsp:cNvPr id="0" name=""/>
        <dsp:cNvSpPr/>
      </dsp:nvSpPr>
      <dsp:spPr>
        <a:xfrm>
          <a:off x="0" y="490"/>
          <a:ext cx="6815731" cy="11486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B236D-CAA3-47BB-9889-FACEAF204FDA}">
      <dsp:nvSpPr>
        <dsp:cNvPr id="0" name=""/>
        <dsp:cNvSpPr/>
      </dsp:nvSpPr>
      <dsp:spPr>
        <a:xfrm>
          <a:off x="347467" y="258937"/>
          <a:ext cx="631759" cy="6317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08A9E3-E805-444F-BD74-198C5ECF354E}">
      <dsp:nvSpPr>
        <dsp:cNvPr id="0" name=""/>
        <dsp:cNvSpPr/>
      </dsp:nvSpPr>
      <dsp:spPr>
        <a:xfrm>
          <a:off x="1326694" y="490"/>
          <a:ext cx="5489036" cy="1148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566" tIns="121566" rIns="121566" bIns="12156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u="none" strike="noStrike" kern="1200" cap="none" baseline="0" noProof="0" dirty="0">
              <a:solidFill>
                <a:srgbClr val="010000"/>
              </a:solidFill>
              <a:latin typeface="Gill Sans MT"/>
            </a:rPr>
            <a:t>Broad meaning of Community Engagement </a:t>
          </a:r>
          <a:endParaRPr lang="en-US" sz="2500" kern="1200" dirty="0"/>
        </a:p>
      </dsp:txBody>
      <dsp:txXfrm>
        <a:off x="1326694" y="490"/>
        <a:ext cx="5489036" cy="1148652"/>
      </dsp:txXfrm>
    </dsp:sp>
    <dsp:sp modelId="{AE0B0CEE-A233-496E-81C2-CCFC8308E76A}">
      <dsp:nvSpPr>
        <dsp:cNvPr id="0" name=""/>
        <dsp:cNvSpPr/>
      </dsp:nvSpPr>
      <dsp:spPr>
        <a:xfrm>
          <a:off x="0" y="1436307"/>
          <a:ext cx="6815731" cy="11486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589F14-3A91-4476-A2FC-4E90C2C8650C}">
      <dsp:nvSpPr>
        <dsp:cNvPr id="0" name=""/>
        <dsp:cNvSpPr/>
      </dsp:nvSpPr>
      <dsp:spPr>
        <a:xfrm>
          <a:off x="347467" y="1694753"/>
          <a:ext cx="631759" cy="6317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114989-2F95-406A-8BEC-B77E1C53A1EA}">
      <dsp:nvSpPr>
        <dsp:cNvPr id="0" name=""/>
        <dsp:cNvSpPr/>
      </dsp:nvSpPr>
      <dsp:spPr>
        <a:xfrm>
          <a:off x="1326694" y="1436307"/>
          <a:ext cx="5489036" cy="1148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566" tIns="121566" rIns="121566" bIns="121566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Gill Sans MT"/>
            </a:rPr>
            <a:t>Expansion of Community Engagement Professional areas</a:t>
          </a:r>
        </a:p>
      </dsp:txBody>
      <dsp:txXfrm>
        <a:off x="1326694" y="1436307"/>
        <a:ext cx="5489036" cy="1148652"/>
      </dsp:txXfrm>
    </dsp:sp>
    <dsp:sp modelId="{89F0615C-3F5E-49D6-B22D-B042F16E1D94}">
      <dsp:nvSpPr>
        <dsp:cNvPr id="0" name=""/>
        <dsp:cNvSpPr/>
      </dsp:nvSpPr>
      <dsp:spPr>
        <a:xfrm>
          <a:off x="0" y="2872123"/>
          <a:ext cx="6815731" cy="11486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6E91C-CE1F-43CA-843E-75C5D4C443B8}">
      <dsp:nvSpPr>
        <dsp:cNvPr id="0" name=""/>
        <dsp:cNvSpPr/>
      </dsp:nvSpPr>
      <dsp:spPr>
        <a:xfrm>
          <a:off x="347467" y="3130570"/>
          <a:ext cx="631759" cy="6317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D8266-4A8B-4436-BCE5-BD3A3DCF8438}">
      <dsp:nvSpPr>
        <dsp:cNvPr id="0" name=""/>
        <dsp:cNvSpPr/>
      </dsp:nvSpPr>
      <dsp:spPr>
        <a:xfrm>
          <a:off x="1326694" y="2872123"/>
          <a:ext cx="5489036" cy="1148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566" tIns="121566" rIns="121566" bIns="121566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Gill Sans MT"/>
            </a:rPr>
            <a:t>Use of Advisory Boards</a:t>
          </a:r>
        </a:p>
      </dsp:txBody>
      <dsp:txXfrm>
        <a:off x="1326694" y="2872123"/>
        <a:ext cx="5489036" cy="11486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76F6619-D40A-4F80-9793-0966222F7E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9F8D3D-6614-4795-9F62-45A513345F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1C772-9A4E-41B8-AFA2-98ED321DB4A6}" type="datetimeFigureOut">
              <a:rPr lang="en-US" smtClean="0"/>
              <a:t>4/5/20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59F01-2F94-45B7-934F-417D3F930E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D99601-88E4-466A-922A-716DC698C6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56DE-02AF-4D3A-A7DF-F957F55EF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38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59A1B-68CC-4822-B53F-ABB4D5826619}" type="datetimeFigureOut">
              <a:rPr lang="en-US" smtClean="0"/>
              <a:t>4/5/20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95845-AB23-429F-BB6B-BB634305DF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500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95845-AB23-429F-BB6B-BB634305DF1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0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95845-AB23-429F-BB6B-BB634305DF1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039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95845-AB23-429F-BB6B-BB634305DF1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912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95845-AB23-429F-BB6B-BB634305DF1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36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95845-AB23-429F-BB6B-BB634305DF1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26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95845-AB23-429F-BB6B-BB634305DF1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38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4/5/20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9.xml"/><Relationship Id="rId7" Type="http://schemas.openxmlformats.org/officeDocument/2006/relationships/diagramData" Target="../diagrams/data1.xml"/><Relationship Id="rId12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11" Type="http://schemas.microsoft.com/office/2007/relationships/diagramDrawing" Target="../diagrams/drawing1.xml"/><Relationship Id="rId5" Type="http://schemas.openxmlformats.org/officeDocument/2006/relationships/image" Target="../media/image5.jpe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2.xml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4.png"/><Relationship Id="rId4" Type="http://schemas.openxmlformats.org/officeDocument/2006/relationships/image" Target="../media/image5.jpe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slideLayout" Target="../slideLayouts/slideLayout9.xml"/><Relationship Id="rId7" Type="http://schemas.openxmlformats.org/officeDocument/2006/relationships/diagramData" Target="../diagrams/data3.xml"/><Relationship Id="rId12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jpeg"/><Relationship Id="rId11" Type="http://schemas.microsoft.com/office/2007/relationships/diagramDrawing" Target="../diagrams/drawing3.xml"/><Relationship Id="rId5" Type="http://schemas.openxmlformats.org/officeDocument/2006/relationships/image" Target="../media/image5.jpeg"/><Relationship Id="rId10" Type="http://schemas.openxmlformats.org/officeDocument/2006/relationships/diagramColors" Target="../diagrams/colors3.xml"/><Relationship Id="rId4" Type="http://schemas.openxmlformats.org/officeDocument/2006/relationships/notesSlide" Target="../notesSlides/notesSlide3.xml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microsoft.com/office/2007/relationships/diagramDrawing" Target="../diagrams/drawing4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jpeg"/><Relationship Id="rId12" Type="http://schemas.openxmlformats.org/officeDocument/2006/relationships/diagramColors" Target="../diagrams/colors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eg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5.jpeg"/><Relationship Id="rId10" Type="http://schemas.openxmlformats.org/officeDocument/2006/relationships/diagramLayout" Target="../diagrams/layout4.xml"/><Relationship Id="rId4" Type="http://schemas.openxmlformats.org/officeDocument/2006/relationships/notesSlide" Target="../notesSlides/notesSlide4.xml"/><Relationship Id="rId9" Type="http://schemas.openxmlformats.org/officeDocument/2006/relationships/diagramData" Target="../diagrams/data4.xml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slideLayout" Target="../slideLayouts/slideLayout9.xml"/><Relationship Id="rId7" Type="http://schemas.openxmlformats.org/officeDocument/2006/relationships/diagramData" Target="../diagrams/data5.xml"/><Relationship Id="rId12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jpeg"/><Relationship Id="rId11" Type="http://schemas.microsoft.com/office/2007/relationships/diagramDrawing" Target="../diagrams/drawing5.xml"/><Relationship Id="rId5" Type="http://schemas.openxmlformats.org/officeDocument/2006/relationships/image" Target="../media/image11.jpeg"/><Relationship Id="rId10" Type="http://schemas.openxmlformats.org/officeDocument/2006/relationships/diagramColors" Target="../diagrams/colors5.xml"/><Relationship Id="rId4" Type="http://schemas.openxmlformats.org/officeDocument/2006/relationships/notesSlide" Target="../notesSlides/notesSlide5.xml"/><Relationship Id="rId9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of empty picture frames on a wall">
            <a:extLst>
              <a:ext uri="{FF2B5EF4-FFF2-40B4-BE49-F238E27FC236}">
                <a16:creationId xmlns:a16="http://schemas.microsoft.com/office/drawing/2014/main" id="{74B1416E-E144-4B0E-9CB1-2137FB57B7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7" t="9815" r="8304" b="13286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4092ECB-D375-4A85-AD6E-85644D2A9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7" y="3064931"/>
            <a:ext cx="8293042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BDDBEB-2A0E-4470-BE29-A528A3A60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4972" y="3236470"/>
            <a:ext cx="7393975" cy="1252601"/>
          </a:xfrm>
        </p:spPr>
        <p:txBody>
          <a:bodyPr>
            <a:normAutofit/>
          </a:bodyPr>
          <a:lstStyle/>
          <a:p>
            <a:r>
              <a:rPr lang="en-US" sz="4100" dirty="0" err="1">
                <a:solidFill>
                  <a:srgbClr val="FFFFFE"/>
                </a:solidFill>
              </a:rPr>
              <a:t>Daisia</a:t>
            </a:r>
            <a:r>
              <a:rPr lang="en-US" sz="4100" dirty="0">
                <a:solidFill>
                  <a:srgbClr val="FFFFFE"/>
                </a:solidFill>
              </a:rPr>
              <a:t> Williams, BSW, </a:t>
            </a:r>
            <a:r>
              <a:rPr lang="en-US" sz="4100" dirty="0" err="1">
                <a:solidFill>
                  <a:srgbClr val="FFFFFE"/>
                </a:solidFill>
              </a:rPr>
              <a:t>MSW</a:t>
            </a:r>
            <a:r>
              <a:rPr lang="en-US" sz="2800" dirty="0" err="1">
                <a:solidFill>
                  <a:srgbClr val="FFFFFE"/>
                </a:solidFill>
              </a:rPr>
              <a:t>c</a:t>
            </a:r>
            <a:r>
              <a:rPr lang="en-US" sz="4100" dirty="0">
                <a:solidFill>
                  <a:srgbClr val="FFFFFE"/>
                </a:solidFill>
              </a:rPr>
              <a:t> </a:t>
            </a:r>
            <a:endParaRPr lang="ru-RU" sz="4100" dirty="0">
              <a:solidFill>
                <a:srgbClr val="FFFFF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90625-51CE-4ECB-81A4-C4905F3FB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6144" y="4798032"/>
            <a:ext cx="7302008" cy="716529"/>
          </a:xfrm>
        </p:spPr>
        <p:txBody>
          <a:bodyPr vert="horz" lIns="91440" tIns="91440" rIns="91440" bIns="91440" rtlCol="0" anchor="t">
            <a:norm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MSW Intern- Office of Community and Governmental Relations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6C1711D-6DAC-4FE1-B7B6-AC8A81B84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0525" y="4666480"/>
            <a:ext cx="68290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5" descr="A person wearing a red shirt is looking at the camera&#10;&#10;Description generated with high confidence">
            <a:extLst>
              <a:ext uri="{FF2B5EF4-FFF2-40B4-BE49-F238E27FC236}">
                <a16:creationId xmlns:a16="http://schemas.microsoft.com/office/drawing/2014/main" id="{DC97578E-3BA7-473A-92E2-828FC5D78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4109" y="681381"/>
            <a:ext cx="2867890" cy="4566983"/>
          </a:xfrm>
          <a:prstGeom prst="rect">
            <a:avLst/>
          </a:prstGeom>
        </p:spPr>
      </p:pic>
      <p:pic>
        <p:nvPicPr>
          <p:cNvPr id="7" name="DW #1" descr="DW #1">
            <a:hlinkClick r:id="" action="ppaction://media"/>
            <a:extLst>
              <a:ext uri="{FF2B5EF4-FFF2-40B4-BE49-F238E27FC236}">
                <a16:creationId xmlns:a16="http://schemas.microsoft.com/office/drawing/2014/main" id="{C521F1F4-8E15-C641-803E-768D4A896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2648" y="59297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13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40" name="Rectangle 139">
            <a:extLst>
              <a:ext uri="{FF2B5EF4-FFF2-40B4-BE49-F238E27FC236}">
                <a16:creationId xmlns:a16="http://schemas.microsoft.com/office/drawing/2014/main" id="{E8E51B09-2B9E-4D82-A5F8-29F85CBE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9240118-40F3-4A1C-85DC-4E58525CB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C269951F-7B8C-4336-BC68-9BA9843CE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7463259" y="583365"/>
            <a:chExt cx="4074533" cy="5181928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FD48101-E230-4669-8C1B-39BAAB2BB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18FA112-D8F0-41D3-9171-B0A3110E2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A9087EE4-E285-4C8E-AC5F-CAE7D1FDE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Title 1">
            <a:extLst>
              <a:ext uri="{FF2B5EF4-FFF2-40B4-BE49-F238E27FC236}">
                <a16:creationId xmlns:a16="http://schemas.microsoft.com/office/drawing/2014/main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804520"/>
            <a:ext cx="555035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agenda</a:t>
            </a:r>
          </a:p>
        </p:txBody>
      </p:sp>
      <p:pic>
        <p:nvPicPr>
          <p:cNvPr id="6" name="Picture Placeholder 5" descr="abstract art print">
            <a:extLst>
              <a:ext uri="{FF2B5EF4-FFF2-40B4-BE49-F238E27FC236}">
                <a16:creationId xmlns:a16="http://schemas.microsoft.com/office/drawing/2014/main" id="{65EB9C0E-82E1-4B5B-A48D-C50A96A016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6"/>
          <a:srcRect l="7932" r="19664" b="-4"/>
          <a:stretch/>
        </p:blipFill>
        <p:spPr>
          <a:xfrm>
            <a:off x="1285438" y="1116345"/>
            <a:ext cx="2799103" cy="3866172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DD8AF6BD-5D32-4F8F-98B6-05F8A439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B47013E4-D33D-425E-B32E-DE7D5CB5F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Content Placeholder 2" descr="SmartArt graphic">
            <a:extLst>
              <a:ext uri="{FF2B5EF4-FFF2-40B4-BE49-F238E27FC236}">
                <a16:creationId xmlns:a16="http://schemas.microsoft.com/office/drawing/2014/main" id="{FB509DA5-15CF-4F50-8076-F311C53562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5098775"/>
              </p:ext>
            </p:extLst>
          </p:nvPr>
        </p:nvGraphicFramePr>
        <p:xfrm>
          <a:off x="5188043" y="2015732"/>
          <a:ext cx="5550355" cy="345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00A608A-2C81-6340-967D-07EEE43B8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83189" y="60274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2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E654633-74B4-447B-B54F-AC0BB9ABF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272" y="1109320"/>
            <a:ext cx="4541538" cy="7305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200"/>
              <a:t>Community &amp; Governmental Relations</a:t>
            </a:r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229AF3-4933-48A8-BF57-DFDD24255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5218" y="2154277"/>
            <a:ext cx="4080705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Mission: "to develop and strengthen effective relationships between the University and federal, state and local governments, and community representative organizations in order to maximize support of University operations"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5" descr="A large body of water with a city in the background&#10;&#10;Description generated with very high confidence">
            <a:extLst>
              <a:ext uri="{FF2B5EF4-FFF2-40B4-BE49-F238E27FC236}">
                <a16:creationId xmlns:a16="http://schemas.microsoft.com/office/drawing/2014/main" id="{C6288749-30BB-44F2-9291-A72D942885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13569" r="16281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DW #2" descr="DW #2">
            <a:hlinkClick r:id="" action="ppaction://media"/>
            <a:extLst>
              <a:ext uri="{FF2B5EF4-FFF2-40B4-BE49-F238E27FC236}">
                <a16:creationId xmlns:a16="http://schemas.microsoft.com/office/drawing/2014/main" id="{436E58B3-E0AD-4D46-9619-6322FCA41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9122" y="60457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2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8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7" name="Picture 60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8" name="Straight Connector 62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64">
            <a:extLst>
              <a:ext uri="{FF2B5EF4-FFF2-40B4-BE49-F238E27FC236}">
                <a16:creationId xmlns:a16="http://schemas.microsoft.com/office/drawing/2014/main" id="{14C12901-9FCC-461E-A64A-89B479123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2" name="Rectangle 66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8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6" name="Content Placeholder 3">
            <a:extLst>
              <a:ext uri="{FF2B5EF4-FFF2-40B4-BE49-F238E27FC236}">
                <a16:creationId xmlns:a16="http://schemas.microsoft.com/office/drawing/2014/main" id="{EE99CF9F-D69F-4010-902F-B04637E45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639661"/>
              </p:ext>
            </p:extLst>
          </p:nvPr>
        </p:nvGraphicFramePr>
        <p:xfrm>
          <a:off x="4443153" y="874808"/>
          <a:ext cx="7620001" cy="5570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76" name="Title 1">
            <a:extLst>
              <a:ext uri="{FF2B5EF4-FFF2-40B4-BE49-F238E27FC236}">
                <a16:creationId xmlns:a16="http://schemas.microsoft.com/office/drawing/2014/main" id="{7648B1A2-DB74-4CDB-9FDD-A210087C8988}"/>
              </a:ext>
            </a:extLst>
          </p:cNvPr>
          <p:cNvSpPr txBox="1">
            <a:spLocks/>
          </p:cNvSpPr>
          <p:nvPr/>
        </p:nvSpPr>
        <p:spPr>
          <a:xfrm>
            <a:off x="212375" y="2320731"/>
            <a:ext cx="3628357" cy="145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FF"/>
                </a:solidFill>
              </a:rPr>
              <a:t>Community</a:t>
            </a:r>
            <a:endParaRPr lang="en-US">
              <a:solidFill>
                <a:srgbClr val="000000"/>
              </a:solidFill>
            </a:endParaRPr>
          </a:p>
          <a:p>
            <a:pPr algn="ctr"/>
            <a:r>
              <a:rPr lang="en-US">
                <a:solidFill>
                  <a:srgbClr val="FFFFFF"/>
                </a:solidFill>
              </a:rPr>
              <a:t> engagement </a:t>
            </a:r>
            <a:endParaRPr lang="en-US">
              <a:solidFill>
                <a:srgbClr val="000000"/>
              </a:solidFill>
            </a:endParaRPr>
          </a:p>
          <a:p>
            <a:pPr algn="ctr"/>
            <a:r>
              <a:rPr lang="en-US">
                <a:solidFill>
                  <a:srgbClr val="FFFFFF"/>
                </a:solidFill>
              </a:rPr>
              <a:t>team &amp; services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9E5055-DD11-A443-A385-A1D1B5AED194}"/>
              </a:ext>
            </a:extLst>
          </p:cNvPr>
          <p:cNvSpPr txBox="1"/>
          <p:nvPr/>
        </p:nvSpPr>
        <p:spPr>
          <a:xfrm>
            <a:off x="9613618" y="44231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Website: </a:t>
            </a:r>
            <a:r>
              <a:rPr lang="en-US" dirty="0" err="1"/>
              <a:t>cgr.pitt.edu</a:t>
            </a:r>
            <a:endParaRPr lang="en-US" dirty="0"/>
          </a:p>
        </p:txBody>
      </p:sp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0952873-A5BD-3440-80A9-00B64BA8B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33095" y="58051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3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bstract art print">
            <a:extLst>
              <a:ext uri="{FF2B5EF4-FFF2-40B4-BE49-F238E27FC236}">
                <a16:creationId xmlns:a16="http://schemas.microsoft.com/office/drawing/2014/main" id="{65EB9C0E-82E1-4B5B-A48D-C50A96A016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6">
            <a:alphaModFix amt="50000"/>
          </a:blip>
          <a:srcRect r="-1" b="43748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19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1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17" y="805872"/>
            <a:ext cx="4079740" cy="469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dirty="0"/>
              <a:t>My </a:t>
            </a:r>
            <a:br>
              <a:rPr lang="en-US" sz="3000" dirty="0"/>
            </a:br>
            <a:r>
              <a:rPr lang="en-US" sz="3000" dirty="0"/>
              <a:t>placement position: communication </a:t>
            </a:r>
            <a:br>
              <a:rPr lang="en-US" sz="3000" dirty="0"/>
            </a:br>
            <a:r>
              <a:rPr lang="en-US" sz="3000" dirty="0"/>
              <a:t>of </a:t>
            </a:r>
            <a:br>
              <a:rPr lang="en-US" sz="3000" dirty="0"/>
            </a:br>
            <a:r>
              <a:rPr lang="en-US" sz="3000" dirty="0"/>
              <a:t>community engagement </a:t>
            </a:r>
            <a:br>
              <a:rPr lang="en-US" sz="3000" dirty="0"/>
            </a:br>
            <a:r>
              <a:rPr lang="en-US" sz="3000" dirty="0"/>
              <a:t>w/ cassandra </a:t>
            </a:r>
            <a:r>
              <a:rPr lang="en-US" sz="3000" dirty="0" err="1"/>
              <a:t>hayt</a:t>
            </a:r>
            <a:endParaRPr lang="en-US" sz="3000" dirty="0"/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8" name="Content Placeholder 2" descr="SmartArt graphic">
            <a:extLst>
              <a:ext uri="{FF2B5EF4-FFF2-40B4-BE49-F238E27FC236}">
                <a16:creationId xmlns:a16="http://schemas.microsoft.com/office/drawing/2014/main" id="{FB509DA5-15CF-4F50-8076-F311C53562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8835599"/>
              </p:ext>
            </p:extLst>
          </p:nvPr>
        </p:nvGraphicFramePr>
        <p:xfrm>
          <a:off x="4976636" y="1193800"/>
          <a:ext cx="6072600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7899988-55CA-3444-807A-DFDA4E3ED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26864" y="58819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42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86">
            <a:extLst>
              <a:ext uri="{FF2B5EF4-FFF2-40B4-BE49-F238E27FC236}">
                <a16:creationId xmlns:a16="http://schemas.microsoft.com/office/drawing/2014/main" id="{785F1D78-FD9F-4432-B90E-00D863D4F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6" name="Picture 88">
            <a:extLst>
              <a:ext uri="{FF2B5EF4-FFF2-40B4-BE49-F238E27FC236}">
                <a16:creationId xmlns:a16="http://schemas.microsoft.com/office/drawing/2014/main" id="{0F47C422-E141-4484-A58E-A1A3B656C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8" name="Straight Connector 90">
            <a:extLst>
              <a:ext uri="{FF2B5EF4-FFF2-40B4-BE49-F238E27FC236}">
                <a16:creationId xmlns:a16="http://schemas.microsoft.com/office/drawing/2014/main" id="{36A0C8A2-5797-403D-A628-7C98BC65B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2">
            <a:extLst>
              <a:ext uri="{FF2B5EF4-FFF2-40B4-BE49-F238E27FC236}">
                <a16:creationId xmlns:a16="http://schemas.microsoft.com/office/drawing/2014/main" id="{50510184-8357-4F2F-AD66-6EA07B446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woman painting something">
            <a:extLst>
              <a:ext uri="{FF2B5EF4-FFF2-40B4-BE49-F238E27FC236}">
                <a16:creationId xmlns:a16="http://schemas.microsoft.com/office/drawing/2014/main" id="{AA8CCEA2-1D47-4C6E-8F1A-DF67762616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85" r="-1" b="-1"/>
          <a:stretch/>
        </p:blipFill>
        <p:spPr>
          <a:xfrm>
            <a:off x="2726" y="11440"/>
            <a:ext cx="4063593" cy="6857990"/>
          </a:xfrm>
          <a:prstGeom prst="rect">
            <a:avLst/>
          </a:prstGeom>
        </p:spPr>
      </p:pic>
      <p:pic>
        <p:nvPicPr>
          <p:cNvPr id="12" name="Picture 11" descr="person painting a piece of wood">
            <a:extLst>
              <a:ext uri="{FF2B5EF4-FFF2-40B4-BE49-F238E27FC236}">
                <a16:creationId xmlns:a16="http://schemas.microsoft.com/office/drawing/2014/main" id="{7E0C2275-E98C-4736-910D-F212510536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3" r="-2" b="12243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15" name="Content Placeholder 5" descr="person playing violin up close">
            <a:extLst>
              <a:ext uri="{FF2B5EF4-FFF2-40B4-BE49-F238E27FC236}">
                <a16:creationId xmlns:a16="http://schemas.microsoft.com/office/drawing/2014/main" id="{6B386570-4C5D-43DA-A96D-ACE5BF8D5D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13505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  <p:sp>
        <p:nvSpPr>
          <p:cNvPr id="100" name="Rectangle 94">
            <a:extLst>
              <a:ext uri="{FF2B5EF4-FFF2-40B4-BE49-F238E27FC236}">
                <a16:creationId xmlns:a16="http://schemas.microsoft.com/office/drawing/2014/main" id="{FECD4018-0CF6-4A0C-AB3F-153E5B3F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2436735"/>
            <a:ext cx="12194875" cy="3772827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96">
            <a:extLst>
              <a:ext uri="{FF2B5EF4-FFF2-40B4-BE49-F238E27FC236}">
                <a16:creationId xmlns:a16="http://schemas.microsoft.com/office/drawing/2014/main" id="{267B9FB7-C60A-465E-AE48-5DDF1651C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5988" y="3643895"/>
            <a:ext cx="958199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380" y="2369433"/>
            <a:ext cx="9583966" cy="104923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br>
              <a:rPr lang="en-US" dirty="0">
                <a:solidFill>
                  <a:srgbClr val="FFFFFE"/>
                </a:solidFill>
              </a:rPr>
            </a:br>
            <a:r>
              <a:rPr lang="en-US">
                <a:solidFill>
                  <a:srgbClr val="FFFFFE"/>
                </a:solidFill>
              </a:rPr>
              <a:t> My Placement Position:</a:t>
            </a:r>
            <a:br>
              <a:rPr lang="en-US" dirty="0">
                <a:solidFill>
                  <a:srgbClr val="FFFFFE"/>
                </a:solidFill>
              </a:rPr>
            </a:br>
            <a:r>
              <a:rPr lang="en-US">
                <a:solidFill>
                  <a:srgbClr val="FFFFFE"/>
                </a:solidFill>
              </a:rPr>
              <a:t>Communication of community engagement</a:t>
            </a:r>
            <a:endParaRPr lang="en-US" dirty="0"/>
          </a:p>
        </p:txBody>
      </p:sp>
      <p:graphicFrame>
        <p:nvGraphicFramePr>
          <p:cNvPr id="16" name="Content Placeholder 15" descr="SmartArt graphic">
            <a:extLst>
              <a:ext uri="{FF2B5EF4-FFF2-40B4-BE49-F238E27FC236}">
                <a16:creationId xmlns:a16="http://schemas.microsoft.com/office/drawing/2014/main" id="{FEA7B78A-50D7-496B-9036-6921CE791D9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85168263"/>
              </p:ext>
            </p:extLst>
          </p:nvPr>
        </p:nvGraphicFramePr>
        <p:xfrm>
          <a:off x="1304017" y="3829715"/>
          <a:ext cx="9583966" cy="2207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438F0B5-A00B-4C4E-8A91-7028F278B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33440" y="6037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2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 descr="abstract art print">
            <a:extLst>
              <a:ext uri="{FF2B5EF4-FFF2-40B4-BE49-F238E27FC236}">
                <a16:creationId xmlns:a16="http://schemas.microsoft.com/office/drawing/2014/main" id="{65EB9C0E-82E1-4B5B-A48D-C50A96A016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6"/>
          <a:srcRect t="2510" r="9090" b="46353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F2AF0D79-4A1A-4F27-B9F0-CF252C4A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69F1744A-CA11-44DA-AE09-C24B436C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E"/>
                </a:solidFill>
              </a:rPr>
              <a:t>Community Engagement Takeaways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8E83266B-97F8-4AB9-818F-3A70E8D8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Content Placeholder 2" descr="SmartArt graphic">
            <a:extLst>
              <a:ext uri="{FF2B5EF4-FFF2-40B4-BE49-F238E27FC236}">
                <a16:creationId xmlns:a16="http://schemas.microsoft.com/office/drawing/2014/main" id="{FB509DA5-15CF-4F50-8076-F311C53562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488653"/>
              </p:ext>
            </p:extLst>
          </p:nvPr>
        </p:nvGraphicFramePr>
        <p:xfrm>
          <a:off x="1304017" y="2015733"/>
          <a:ext cx="6815731" cy="4021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2F2320F-9C41-2243-81FF-CCD567564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53730" y="58031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9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White stairs">
            <a:extLst>
              <a:ext uri="{FF2B5EF4-FFF2-40B4-BE49-F238E27FC236}">
                <a16:creationId xmlns:a16="http://schemas.microsoft.com/office/drawing/2014/main" id="{BDEE4019-56F2-459C-B15D-76C0CDC216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" y="10"/>
            <a:ext cx="12191695" cy="685799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34342C-2173-4B23-9C3C-2950C6A3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511" y="3236470"/>
            <a:ext cx="6832500" cy="125260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100" dirty="0">
                <a:solidFill>
                  <a:srgbClr val="FFFFFE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5989C-CEF6-4790-9F3D-DDEC3CEEC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5511" y="4780357"/>
            <a:ext cx="6832499" cy="716529"/>
          </a:xfrm>
        </p:spPr>
        <p:txBody>
          <a:bodyPr vert="horz" lIns="91440" tIns="91440" rIns="91440" bIns="91440" rtlCol="0" anchor="t">
            <a:normAutofit/>
          </a:bodyPr>
          <a:lstStyle/>
          <a:p>
            <a:r>
              <a:rPr lang="en-US" sz="1600" cap="all" dirty="0">
                <a:solidFill>
                  <a:schemeClr val="bg2"/>
                </a:solidFill>
              </a:rPr>
              <a:t>Special thanks to Cassandra </a:t>
            </a:r>
            <a:r>
              <a:rPr lang="en-US" sz="1600" cap="all" dirty="0" err="1">
                <a:solidFill>
                  <a:schemeClr val="bg2"/>
                </a:solidFill>
              </a:rPr>
              <a:t>Hayt</a:t>
            </a:r>
            <a:endParaRPr lang="en-US" sz="1600" cap="all" dirty="0">
              <a:solidFill>
                <a:schemeClr val="bg2"/>
              </a:solidFill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10AC782-0326-D64B-91B4-073E7860A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8268" y="59247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3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07B697-09F3-436A-9FDC-1D213D99C1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B3AB5F-93E7-41CC-84A1-3000031CCAE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8F2E0BB3-B952-4E86-A52F-6D973C4011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188</Words>
  <Application>Microsoft Macintosh PowerPoint</Application>
  <PresentationFormat>Widescreen</PresentationFormat>
  <Paragraphs>42</Paragraphs>
  <Slides>8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Gill Sans MT</vt:lpstr>
      <vt:lpstr>Times New Roman</vt:lpstr>
      <vt:lpstr>Gallery</vt:lpstr>
      <vt:lpstr>Daisia Williams, BSW, MSWc </vt:lpstr>
      <vt:lpstr>agenda</vt:lpstr>
      <vt:lpstr>Community &amp; Governmental Relations</vt:lpstr>
      <vt:lpstr>PowerPoint Presentation</vt:lpstr>
      <vt:lpstr>My  placement position: communication  of  community engagement  w/ cassandra hayt</vt:lpstr>
      <vt:lpstr>  My Placement Position: Communication of community engagement</vt:lpstr>
      <vt:lpstr>Community Engagement Takeaways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Maker Design</dc:title>
  <dc:creator/>
  <cp:lastModifiedBy/>
  <cp:revision>338</cp:revision>
  <dcterms:created xsi:type="dcterms:W3CDTF">2020-03-22T03:43:25Z</dcterms:created>
  <dcterms:modified xsi:type="dcterms:W3CDTF">2020-04-05T18:40:38Z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